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50" r:id="rId4"/>
  </p:sldMasterIdLst>
  <p:notesMasterIdLst>
    <p:notesMasterId r:id="rId17"/>
  </p:notesMasterIdLst>
  <p:handoutMasterIdLst>
    <p:handoutMasterId r:id="rId18"/>
  </p:handoutMasterIdLst>
  <p:sldIdLst>
    <p:sldId id="287" r:id="rId5"/>
    <p:sldId id="289" r:id="rId6"/>
    <p:sldId id="295" r:id="rId7"/>
    <p:sldId id="296" r:id="rId8"/>
    <p:sldId id="290" r:id="rId9"/>
    <p:sldId id="292" r:id="rId10"/>
    <p:sldId id="293" r:id="rId11"/>
    <p:sldId id="297" r:id="rId12"/>
    <p:sldId id="291" r:id="rId13"/>
    <p:sldId id="294" r:id="rId14"/>
    <p:sldId id="298" r:id="rId15"/>
    <p:sldId id="299" r:id="rId16"/>
  </p:sldIdLst>
  <p:sldSz cx="12192000" cy="6858000"/>
  <p:notesSz cx="6888163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A01C2F-7B8F-58FF-231C-4B33C68A644F}" name="kassgjxjt7@goetheuniversitaet.onmicrosoft.com" initials="k" userId="kassgjxjt7@goetheuniversitaet.onmicrosoft.com" providerId="None"/>
  <p188:author id="{CF70888A-B34C-C119-1D1D-90E510B7CD70}" name="MW" initials="MW" userId="MW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nald.s.larsen@gmail.com" initials="r" lastIdx="1" clrIdx="0">
    <p:extLst>
      <p:ext uri="{19B8F6BF-5375-455C-9EA6-DF929625EA0E}">
        <p15:presenceInfo xmlns:p15="http://schemas.microsoft.com/office/powerpoint/2012/main" userId="89381c6f69a7aad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6E56EC-DCFE-49A4-A491-6AE4DE7E1948}" v="8" dt="2024-08-23T10:43:48.0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3" autoAdjust="0"/>
    <p:restoredTop sz="94660"/>
  </p:normalViewPr>
  <p:slideViewPr>
    <p:cSldViewPr snapToGrid="0">
      <p:cViewPr varScale="1">
        <p:scale>
          <a:sx n="81" d="100"/>
          <a:sy n="81" d="100"/>
        </p:scale>
        <p:origin x="132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280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anna G." userId="521896cc367e07f7" providerId="LiveId" clId="{D0C86A5A-33B7-4F25-ACDA-2D779B14DA33}"/>
    <pc:docChg chg="custSel modSld modMainMaster">
      <pc:chgData name="Gianna G." userId="521896cc367e07f7" providerId="LiveId" clId="{D0C86A5A-33B7-4F25-ACDA-2D779B14DA33}" dt="2023-07-27T09:58:21.575" v="17" actId="20577"/>
      <pc:docMkLst>
        <pc:docMk/>
      </pc:docMkLst>
      <pc:sldChg chg="addSp delSp modSp mod">
        <pc:chgData name="Gianna G." userId="521896cc367e07f7" providerId="LiveId" clId="{D0C86A5A-33B7-4F25-ACDA-2D779B14DA33}" dt="2023-07-27T09:42:37.534" v="1" actId="27636"/>
        <pc:sldMkLst>
          <pc:docMk/>
          <pc:sldMk cId="3817231005" sldId="287"/>
        </pc:sldMkLst>
        <pc:spChg chg="del">
          <ac:chgData name="Gianna G." userId="521896cc367e07f7" providerId="LiveId" clId="{D0C86A5A-33B7-4F25-ACDA-2D779B14DA33}" dt="2023-07-27T09:42:37.504" v="0" actId="478"/>
          <ac:spMkLst>
            <pc:docMk/>
            <pc:sldMk cId="3817231005" sldId="287"/>
            <ac:spMk id="5" creationId="{F88C780B-C27F-46F7-930D-F4189383AC6B}"/>
          </ac:spMkLst>
        </pc:spChg>
        <pc:spChg chg="add mod">
          <ac:chgData name="Gianna G." userId="521896cc367e07f7" providerId="LiveId" clId="{D0C86A5A-33B7-4F25-ACDA-2D779B14DA33}" dt="2023-07-27T09:42:37.534" v="1" actId="27636"/>
          <ac:spMkLst>
            <pc:docMk/>
            <pc:sldMk cId="3817231005" sldId="287"/>
            <ac:spMk id="7" creationId="{392101BB-CF76-B001-F82B-D92EE58B2F5E}"/>
          </ac:spMkLst>
        </pc:spChg>
      </pc:sldChg>
      <pc:sldMasterChg chg="modSldLayout">
        <pc:chgData name="Gianna G." userId="521896cc367e07f7" providerId="LiveId" clId="{D0C86A5A-33B7-4F25-ACDA-2D779B14DA33}" dt="2023-07-27T09:58:21.575" v="17" actId="20577"/>
        <pc:sldMasterMkLst>
          <pc:docMk/>
          <pc:sldMasterMk cId="3096743730" sldId="2147483750"/>
        </pc:sldMasterMkLst>
        <pc:sldLayoutChg chg="modSp mod">
          <pc:chgData name="Gianna G." userId="521896cc367e07f7" providerId="LiveId" clId="{D0C86A5A-33B7-4F25-ACDA-2D779B14DA33}" dt="2023-07-27T09:58:21.575" v="17" actId="20577"/>
          <pc:sldLayoutMkLst>
            <pc:docMk/>
            <pc:sldMasterMk cId="3096743730" sldId="2147483750"/>
            <pc:sldLayoutMk cId="2867798569" sldId="2147483741"/>
          </pc:sldLayoutMkLst>
          <pc:spChg chg="mod">
            <ac:chgData name="Gianna G." userId="521896cc367e07f7" providerId="LiveId" clId="{D0C86A5A-33B7-4F25-ACDA-2D779B14DA33}" dt="2023-07-27T09:58:21.575" v="17" actId="20577"/>
            <ac:spMkLst>
              <pc:docMk/>
              <pc:sldMasterMk cId="3096743730" sldId="2147483750"/>
              <pc:sldLayoutMk cId="2867798569" sldId="2147483741"/>
              <ac:spMk id="19" creationId="{FBAC2965-A360-4DE9-8AC4-E3CB8152CE87}"/>
            </ac:spMkLst>
          </pc:spChg>
        </pc:sldLayoutChg>
        <pc:sldLayoutChg chg="modSp mod">
          <pc:chgData name="Gianna G." userId="521896cc367e07f7" providerId="LiveId" clId="{D0C86A5A-33B7-4F25-ACDA-2D779B14DA33}" dt="2023-07-27T09:58:08.136" v="13" actId="20577"/>
          <pc:sldLayoutMkLst>
            <pc:docMk/>
            <pc:sldMasterMk cId="3096743730" sldId="2147483750"/>
            <pc:sldLayoutMk cId="4185128903" sldId="2147483742"/>
          </pc:sldLayoutMkLst>
          <pc:spChg chg="mod">
            <ac:chgData name="Gianna G." userId="521896cc367e07f7" providerId="LiveId" clId="{D0C86A5A-33B7-4F25-ACDA-2D779B14DA33}" dt="2023-07-27T09:58:08.136" v="13" actId="20577"/>
            <ac:spMkLst>
              <pc:docMk/>
              <pc:sldMasterMk cId="3096743730" sldId="2147483750"/>
              <pc:sldLayoutMk cId="4185128903" sldId="2147483742"/>
              <ac:spMk id="11" creationId="{225EB480-B3F4-4567-B0B3-7D3AA938ECB6}"/>
            </ac:spMkLst>
          </pc:spChg>
          <pc:picChg chg="mod">
            <ac:chgData name="Gianna G." userId="521896cc367e07f7" providerId="LiveId" clId="{D0C86A5A-33B7-4F25-ACDA-2D779B14DA33}" dt="2023-07-27T09:44:29.067" v="9" actId="12788"/>
            <ac:picMkLst>
              <pc:docMk/>
              <pc:sldMasterMk cId="3096743730" sldId="2147483750"/>
              <pc:sldLayoutMk cId="4185128903" sldId="2147483742"/>
              <ac:picMk id="3" creationId="{DC0ACCC5-830E-4F0D-703F-17CC99EAFBF8}"/>
            </ac:picMkLst>
          </pc:picChg>
          <pc:picChg chg="mod">
            <ac:chgData name="Gianna G." userId="521896cc367e07f7" providerId="LiveId" clId="{D0C86A5A-33B7-4F25-ACDA-2D779B14DA33}" dt="2023-07-27T09:44:29.067" v="9" actId="12788"/>
            <ac:picMkLst>
              <pc:docMk/>
              <pc:sldMasterMk cId="3096743730" sldId="2147483750"/>
              <pc:sldLayoutMk cId="4185128903" sldId="2147483742"/>
              <ac:picMk id="4" creationId="{5473AFCE-BD19-9DF4-1BB0-AF8D323968FF}"/>
            </ac:picMkLst>
          </pc:picChg>
          <pc:picChg chg="mod">
            <ac:chgData name="Gianna G." userId="521896cc367e07f7" providerId="LiveId" clId="{D0C86A5A-33B7-4F25-ACDA-2D779B14DA33}" dt="2023-07-27T09:44:29.067" v="9" actId="12788"/>
            <ac:picMkLst>
              <pc:docMk/>
              <pc:sldMasterMk cId="3096743730" sldId="2147483750"/>
              <pc:sldLayoutMk cId="4185128903" sldId="2147483742"/>
              <ac:picMk id="5" creationId="{A44C7EDF-7FC2-E1B3-E625-8649AD06192D}"/>
            </ac:picMkLst>
          </pc:picChg>
          <pc:picChg chg="mod">
            <ac:chgData name="Gianna G." userId="521896cc367e07f7" providerId="LiveId" clId="{D0C86A5A-33B7-4F25-ACDA-2D779B14DA33}" dt="2023-07-27T09:44:29.067" v="9" actId="12788"/>
            <ac:picMkLst>
              <pc:docMk/>
              <pc:sldMasterMk cId="3096743730" sldId="2147483750"/>
              <pc:sldLayoutMk cId="4185128903" sldId="2147483742"/>
              <ac:picMk id="12" creationId="{B1A0C8F5-F28E-4D83-DEFB-8782FFD2EE59}"/>
            </ac:picMkLst>
          </pc:picChg>
          <pc:picChg chg="mod">
            <ac:chgData name="Gianna G." userId="521896cc367e07f7" providerId="LiveId" clId="{D0C86A5A-33B7-4F25-ACDA-2D779B14DA33}" dt="2023-07-27T09:44:29.067" v="9" actId="12788"/>
            <ac:picMkLst>
              <pc:docMk/>
              <pc:sldMasterMk cId="3096743730" sldId="2147483750"/>
              <pc:sldLayoutMk cId="4185128903" sldId="2147483742"/>
              <ac:picMk id="16" creationId="{FC787FDE-E89B-AF5C-EEE8-7F410EE9642E}"/>
            </ac:picMkLst>
          </pc:picChg>
        </pc:sldLayoutChg>
      </pc:sldMasterChg>
    </pc:docChg>
  </pc:docChgLst>
  <pc:docChgLst>
    <pc:chgData name="Climie, Gabrielle" userId="4ebc654d-8791-476b-9b2f-4e73ec227556" providerId="ADAL" clId="{F56E56EC-DCFE-49A4-A491-6AE4DE7E1948}"/>
    <pc:docChg chg="undo custSel addSld delSld modSld sldOrd">
      <pc:chgData name="Climie, Gabrielle" userId="4ebc654d-8791-476b-9b2f-4e73ec227556" providerId="ADAL" clId="{F56E56EC-DCFE-49A4-A491-6AE4DE7E1948}" dt="2024-08-23T13:59:42.068" v="5352"/>
      <pc:docMkLst>
        <pc:docMk/>
      </pc:docMkLst>
      <pc:sldChg chg="modSp mod">
        <pc:chgData name="Climie, Gabrielle" userId="4ebc654d-8791-476b-9b2f-4e73ec227556" providerId="ADAL" clId="{F56E56EC-DCFE-49A4-A491-6AE4DE7E1948}" dt="2024-08-14T13:10:31.495" v="72" actId="27636"/>
        <pc:sldMkLst>
          <pc:docMk/>
          <pc:sldMk cId="3817231005" sldId="287"/>
        </pc:sldMkLst>
        <pc:spChg chg="mod">
          <ac:chgData name="Climie, Gabrielle" userId="4ebc654d-8791-476b-9b2f-4e73ec227556" providerId="ADAL" clId="{F56E56EC-DCFE-49A4-A491-6AE4DE7E1948}" dt="2024-08-14T11:27:17.864" v="20" actId="20577"/>
          <ac:spMkLst>
            <pc:docMk/>
            <pc:sldMk cId="3817231005" sldId="287"/>
            <ac:spMk id="3" creationId="{B7868DB4-4E87-6829-1940-7C0A64785474}"/>
          </ac:spMkLst>
        </pc:spChg>
        <pc:spChg chg="mod">
          <ac:chgData name="Climie, Gabrielle" userId="4ebc654d-8791-476b-9b2f-4e73ec227556" providerId="ADAL" clId="{F56E56EC-DCFE-49A4-A491-6AE4DE7E1948}" dt="2024-08-14T11:27:24.595" v="40" actId="20577"/>
          <ac:spMkLst>
            <pc:docMk/>
            <pc:sldMk cId="3817231005" sldId="287"/>
            <ac:spMk id="7" creationId="{392101BB-CF76-B001-F82B-D92EE58B2F5E}"/>
          </ac:spMkLst>
        </pc:spChg>
        <pc:spChg chg="mod">
          <ac:chgData name="Climie, Gabrielle" userId="4ebc654d-8791-476b-9b2f-4e73ec227556" providerId="ADAL" clId="{F56E56EC-DCFE-49A4-A491-6AE4DE7E1948}" dt="2024-08-14T13:10:31.495" v="72" actId="27636"/>
          <ac:spMkLst>
            <pc:docMk/>
            <pc:sldMk cId="3817231005" sldId="287"/>
            <ac:spMk id="36" creationId="{EF0F8535-37F0-E165-AE18-FEFE6364C342}"/>
          </ac:spMkLst>
        </pc:spChg>
        <pc:spChg chg="mod">
          <ac:chgData name="Climie, Gabrielle" userId="4ebc654d-8791-476b-9b2f-4e73ec227556" providerId="ADAL" clId="{F56E56EC-DCFE-49A4-A491-6AE4DE7E1948}" dt="2024-08-14T11:27:34.807" v="70" actId="20577"/>
          <ac:spMkLst>
            <pc:docMk/>
            <pc:sldMk cId="3817231005" sldId="287"/>
            <ac:spMk id="37" creationId="{2712324E-5CF5-4D81-8D58-24B3464B7AC5}"/>
          </ac:spMkLst>
        </pc:spChg>
      </pc:sldChg>
      <pc:sldChg chg="addSp modSp mod">
        <pc:chgData name="Climie, Gabrielle" userId="4ebc654d-8791-476b-9b2f-4e73ec227556" providerId="ADAL" clId="{F56E56EC-DCFE-49A4-A491-6AE4DE7E1948}" dt="2024-08-20T15:25:17.643" v="1433" actId="20577"/>
        <pc:sldMkLst>
          <pc:docMk/>
          <pc:sldMk cId="395433353" sldId="289"/>
        </pc:sldMkLst>
        <pc:spChg chg="add mod">
          <ac:chgData name="Climie, Gabrielle" userId="4ebc654d-8791-476b-9b2f-4e73ec227556" providerId="ADAL" clId="{F56E56EC-DCFE-49A4-A491-6AE4DE7E1948}" dt="2024-08-20T14:45:44.769" v="266"/>
          <ac:spMkLst>
            <pc:docMk/>
            <pc:sldMk cId="395433353" sldId="289"/>
            <ac:spMk id="2" creationId="{2763B996-F9F6-C25F-C52B-BB5B465A3900}"/>
          </ac:spMkLst>
        </pc:spChg>
        <pc:spChg chg="add mod">
          <ac:chgData name="Climie, Gabrielle" userId="4ebc654d-8791-476b-9b2f-4e73ec227556" providerId="ADAL" clId="{F56E56EC-DCFE-49A4-A491-6AE4DE7E1948}" dt="2024-08-20T14:45:44.769" v="266"/>
          <ac:spMkLst>
            <pc:docMk/>
            <pc:sldMk cId="395433353" sldId="289"/>
            <ac:spMk id="3" creationId="{FE3324CD-A65D-C29E-4353-83816F0E176B}"/>
          </ac:spMkLst>
        </pc:spChg>
        <pc:spChg chg="add mod">
          <ac:chgData name="Climie, Gabrielle" userId="4ebc654d-8791-476b-9b2f-4e73ec227556" providerId="ADAL" clId="{F56E56EC-DCFE-49A4-A491-6AE4DE7E1948}" dt="2024-08-20T14:45:44.769" v="266"/>
          <ac:spMkLst>
            <pc:docMk/>
            <pc:sldMk cId="395433353" sldId="289"/>
            <ac:spMk id="4" creationId="{C7EB3091-382B-87BE-C27B-436BACF1144E}"/>
          </ac:spMkLst>
        </pc:spChg>
        <pc:spChg chg="mod">
          <ac:chgData name="Climie, Gabrielle" userId="4ebc654d-8791-476b-9b2f-4e73ec227556" providerId="ADAL" clId="{F56E56EC-DCFE-49A4-A491-6AE4DE7E1948}" dt="2024-08-20T15:25:17.643" v="1433" actId="20577"/>
          <ac:spMkLst>
            <pc:docMk/>
            <pc:sldMk cId="395433353" sldId="289"/>
            <ac:spMk id="5" creationId="{97364135-5D17-9618-0E7D-15BA9518888D}"/>
          </ac:spMkLst>
        </pc:spChg>
        <pc:spChg chg="mod">
          <ac:chgData name="Climie, Gabrielle" userId="4ebc654d-8791-476b-9b2f-4e73ec227556" providerId="ADAL" clId="{F56E56EC-DCFE-49A4-A491-6AE4DE7E1948}" dt="2024-08-14T14:26:18.920" v="221" actId="20577"/>
          <ac:spMkLst>
            <pc:docMk/>
            <pc:sldMk cId="395433353" sldId="289"/>
            <ac:spMk id="7" creationId="{D9F7CFF3-8E9F-9C34-845E-8A5BA8A57FCE}"/>
          </ac:spMkLst>
        </pc:spChg>
      </pc:sldChg>
      <pc:sldChg chg="addSp delSp modSp mod modNotesTx">
        <pc:chgData name="Climie, Gabrielle" userId="4ebc654d-8791-476b-9b2f-4e73ec227556" providerId="ADAL" clId="{F56E56EC-DCFE-49A4-A491-6AE4DE7E1948}" dt="2024-08-14T13:11:50.073" v="105" actId="20577"/>
        <pc:sldMkLst>
          <pc:docMk/>
          <pc:sldMk cId="3626191238" sldId="290"/>
        </pc:sldMkLst>
        <pc:spChg chg="mod">
          <ac:chgData name="Climie, Gabrielle" userId="4ebc654d-8791-476b-9b2f-4e73ec227556" providerId="ADAL" clId="{F56E56EC-DCFE-49A4-A491-6AE4DE7E1948}" dt="2024-08-14T13:10:53.232" v="98" actId="20577"/>
          <ac:spMkLst>
            <pc:docMk/>
            <pc:sldMk cId="3626191238" sldId="290"/>
            <ac:spMk id="2" creationId="{856D9538-390A-2C2B-AFB6-D2695E3A2736}"/>
          </ac:spMkLst>
        </pc:spChg>
        <pc:spChg chg="del">
          <ac:chgData name="Climie, Gabrielle" userId="4ebc654d-8791-476b-9b2f-4e73ec227556" providerId="ADAL" clId="{F56E56EC-DCFE-49A4-A491-6AE4DE7E1948}" dt="2024-08-14T13:11:00.585" v="99"/>
          <ac:spMkLst>
            <pc:docMk/>
            <pc:sldMk cId="3626191238" sldId="290"/>
            <ac:spMk id="3" creationId="{AC6E49E9-EABB-5C0C-B7BE-BE1A67A8DE92}"/>
          </ac:spMkLst>
        </pc:spChg>
        <pc:graphicFrameChg chg="add mod">
          <ac:chgData name="Climie, Gabrielle" userId="4ebc654d-8791-476b-9b2f-4e73ec227556" providerId="ADAL" clId="{F56E56EC-DCFE-49A4-A491-6AE4DE7E1948}" dt="2024-08-14T13:11:22.052" v="100"/>
          <ac:graphicFrameMkLst>
            <pc:docMk/>
            <pc:sldMk cId="3626191238" sldId="290"/>
            <ac:graphicFrameMk id="4" creationId="{3C3CEDAE-9B65-774E-40B8-F9D51E7CB440}"/>
          </ac:graphicFrameMkLst>
        </pc:graphicFrameChg>
      </pc:sldChg>
      <pc:sldChg chg="modSp add mod ord">
        <pc:chgData name="Climie, Gabrielle" userId="4ebc654d-8791-476b-9b2f-4e73ec227556" providerId="ADAL" clId="{F56E56EC-DCFE-49A4-A491-6AE4DE7E1948}" dt="2024-08-23T10:46:34.207" v="3471" actId="20577"/>
        <pc:sldMkLst>
          <pc:docMk/>
          <pc:sldMk cId="2713974452" sldId="291"/>
        </pc:sldMkLst>
        <pc:spChg chg="mod">
          <ac:chgData name="Climie, Gabrielle" userId="4ebc654d-8791-476b-9b2f-4e73ec227556" providerId="ADAL" clId="{F56E56EC-DCFE-49A4-A491-6AE4DE7E1948}" dt="2024-08-23T10:46:34.207" v="3471" actId="20577"/>
          <ac:spMkLst>
            <pc:docMk/>
            <pc:sldMk cId="2713974452" sldId="291"/>
            <ac:spMk id="5" creationId="{97364135-5D17-9618-0E7D-15BA9518888D}"/>
          </ac:spMkLst>
        </pc:spChg>
        <pc:spChg chg="mod">
          <ac:chgData name="Climie, Gabrielle" userId="4ebc654d-8791-476b-9b2f-4e73ec227556" providerId="ADAL" clId="{F56E56EC-DCFE-49A4-A491-6AE4DE7E1948}" dt="2024-08-14T13:12:30.952" v="165" actId="20577"/>
          <ac:spMkLst>
            <pc:docMk/>
            <pc:sldMk cId="2713974452" sldId="291"/>
            <ac:spMk id="7" creationId="{D9F7CFF3-8E9F-9C34-845E-8A5BA8A57FCE}"/>
          </ac:spMkLst>
        </pc:spChg>
      </pc:sldChg>
      <pc:sldChg chg="modSp add mod ord">
        <pc:chgData name="Climie, Gabrielle" userId="4ebc654d-8791-476b-9b2f-4e73ec227556" providerId="ADAL" clId="{F56E56EC-DCFE-49A4-A491-6AE4DE7E1948}" dt="2024-08-20T15:50:26.884" v="1999" actId="20577"/>
        <pc:sldMkLst>
          <pc:docMk/>
          <pc:sldMk cId="2588900920" sldId="292"/>
        </pc:sldMkLst>
        <pc:spChg chg="mod">
          <ac:chgData name="Climie, Gabrielle" userId="4ebc654d-8791-476b-9b2f-4e73ec227556" providerId="ADAL" clId="{F56E56EC-DCFE-49A4-A491-6AE4DE7E1948}" dt="2024-08-20T15:50:26.884" v="1999" actId="20577"/>
          <ac:spMkLst>
            <pc:docMk/>
            <pc:sldMk cId="2588900920" sldId="292"/>
            <ac:spMk id="5" creationId="{97364135-5D17-9618-0E7D-15BA9518888D}"/>
          </ac:spMkLst>
        </pc:spChg>
        <pc:spChg chg="mod">
          <ac:chgData name="Climie, Gabrielle" userId="4ebc654d-8791-476b-9b2f-4e73ec227556" providerId="ADAL" clId="{F56E56EC-DCFE-49A4-A491-6AE4DE7E1948}" dt="2024-08-14T13:19:40.171" v="189" actId="20577"/>
          <ac:spMkLst>
            <pc:docMk/>
            <pc:sldMk cId="2588900920" sldId="292"/>
            <ac:spMk id="7" creationId="{D9F7CFF3-8E9F-9C34-845E-8A5BA8A57FCE}"/>
          </ac:spMkLst>
        </pc:spChg>
      </pc:sldChg>
      <pc:sldChg chg="modSp add mod">
        <pc:chgData name="Climie, Gabrielle" userId="4ebc654d-8791-476b-9b2f-4e73ec227556" providerId="ADAL" clId="{F56E56EC-DCFE-49A4-A491-6AE4DE7E1948}" dt="2024-08-23T09:28:57.309" v="2640" actId="20577"/>
        <pc:sldMkLst>
          <pc:docMk/>
          <pc:sldMk cId="2628487007" sldId="293"/>
        </pc:sldMkLst>
        <pc:spChg chg="mod">
          <ac:chgData name="Climie, Gabrielle" userId="4ebc654d-8791-476b-9b2f-4e73ec227556" providerId="ADAL" clId="{F56E56EC-DCFE-49A4-A491-6AE4DE7E1948}" dt="2024-08-23T09:28:57.309" v="2640" actId="20577"/>
          <ac:spMkLst>
            <pc:docMk/>
            <pc:sldMk cId="2628487007" sldId="293"/>
            <ac:spMk id="5" creationId="{97364135-5D17-9618-0E7D-15BA9518888D}"/>
          </ac:spMkLst>
        </pc:spChg>
        <pc:spChg chg="mod">
          <ac:chgData name="Climie, Gabrielle" userId="4ebc654d-8791-476b-9b2f-4e73ec227556" providerId="ADAL" clId="{F56E56EC-DCFE-49A4-A491-6AE4DE7E1948}" dt="2024-08-14T13:19:55.620" v="210" actId="20577"/>
          <ac:spMkLst>
            <pc:docMk/>
            <pc:sldMk cId="2628487007" sldId="293"/>
            <ac:spMk id="7" creationId="{D9F7CFF3-8E9F-9C34-845E-8A5BA8A57FCE}"/>
          </ac:spMkLst>
        </pc:spChg>
      </pc:sldChg>
      <pc:sldChg chg="modSp add mod">
        <pc:chgData name="Climie, Gabrielle" userId="4ebc654d-8791-476b-9b2f-4e73ec227556" providerId="ADAL" clId="{F56E56EC-DCFE-49A4-A491-6AE4DE7E1948}" dt="2024-08-23T13:17:25.978" v="3857" actId="20577"/>
        <pc:sldMkLst>
          <pc:docMk/>
          <pc:sldMk cId="1729753216" sldId="294"/>
        </pc:sldMkLst>
        <pc:spChg chg="mod">
          <ac:chgData name="Climie, Gabrielle" userId="4ebc654d-8791-476b-9b2f-4e73ec227556" providerId="ADAL" clId="{F56E56EC-DCFE-49A4-A491-6AE4DE7E1948}" dt="2024-08-23T13:17:25.978" v="3857" actId="20577"/>
          <ac:spMkLst>
            <pc:docMk/>
            <pc:sldMk cId="1729753216" sldId="294"/>
            <ac:spMk id="5" creationId="{97364135-5D17-9618-0E7D-15BA9518888D}"/>
          </ac:spMkLst>
        </pc:spChg>
        <pc:spChg chg="mod">
          <ac:chgData name="Climie, Gabrielle" userId="4ebc654d-8791-476b-9b2f-4e73ec227556" providerId="ADAL" clId="{F56E56EC-DCFE-49A4-A491-6AE4DE7E1948}" dt="2024-08-23T10:39:25.220" v="3112" actId="20577"/>
          <ac:spMkLst>
            <pc:docMk/>
            <pc:sldMk cId="1729753216" sldId="294"/>
            <ac:spMk id="7" creationId="{D9F7CFF3-8E9F-9C34-845E-8A5BA8A57FCE}"/>
          </ac:spMkLst>
        </pc:spChg>
      </pc:sldChg>
      <pc:sldChg chg="modSp add mod modNotesTx">
        <pc:chgData name="Climie, Gabrielle" userId="4ebc654d-8791-476b-9b2f-4e73ec227556" providerId="ADAL" clId="{F56E56EC-DCFE-49A4-A491-6AE4DE7E1948}" dt="2024-08-23T13:59:42.068" v="5352"/>
        <pc:sldMkLst>
          <pc:docMk/>
          <pc:sldMk cId="148688672" sldId="295"/>
        </pc:sldMkLst>
        <pc:spChg chg="mod">
          <ac:chgData name="Climie, Gabrielle" userId="4ebc654d-8791-476b-9b2f-4e73ec227556" providerId="ADAL" clId="{F56E56EC-DCFE-49A4-A491-6AE4DE7E1948}" dt="2024-08-23T13:59:31.753" v="5350" actId="20577"/>
          <ac:spMkLst>
            <pc:docMk/>
            <pc:sldMk cId="148688672" sldId="295"/>
            <ac:spMk id="5" creationId="{97364135-5D17-9618-0E7D-15BA9518888D}"/>
          </ac:spMkLst>
        </pc:spChg>
        <pc:spChg chg="mod">
          <ac:chgData name="Climie, Gabrielle" userId="4ebc654d-8791-476b-9b2f-4e73ec227556" providerId="ADAL" clId="{F56E56EC-DCFE-49A4-A491-6AE4DE7E1948}" dt="2024-08-20T14:48:23.859" v="685" actId="20577"/>
          <ac:spMkLst>
            <pc:docMk/>
            <pc:sldMk cId="148688672" sldId="295"/>
            <ac:spMk id="7" creationId="{D9F7CFF3-8E9F-9C34-845E-8A5BA8A57FCE}"/>
          </ac:spMkLst>
        </pc:spChg>
      </pc:sldChg>
      <pc:sldChg chg="modSp add mod modNotesTx">
        <pc:chgData name="Climie, Gabrielle" userId="4ebc654d-8791-476b-9b2f-4e73ec227556" providerId="ADAL" clId="{F56E56EC-DCFE-49A4-A491-6AE4DE7E1948}" dt="2024-08-23T09:23:00.613" v="2096" actId="20577"/>
        <pc:sldMkLst>
          <pc:docMk/>
          <pc:sldMk cId="318339443" sldId="296"/>
        </pc:sldMkLst>
        <pc:spChg chg="mod">
          <ac:chgData name="Climie, Gabrielle" userId="4ebc654d-8791-476b-9b2f-4e73ec227556" providerId="ADAL" clId="{F56E56EC-DCFE-49A4-A491-6AE4DE7E1948}" dt="2024-08-23T09:23:00.613" v="2096" actId="20577"/>
          <ac:spMkLst>
            <pc:docMk/>
            <pc:sldMk cId="318339443" sldId="296"/>
            <ac:spMk id="5" creationId="{97364135-5D17-9618-0E7D-15BA9518888D}"/>
          </ac:spMkLst>
        </pc:spChg>
        <pc:spChg chg="mod">
          <ac:chgData name="Climie, Gabrielle" userId="4ebc654d-8791-476b-9b2f-4e73ec227556" providerId="ADAL" clId="{F56E56EC-DCFE-49A4-A491-6AE4DE7E1948}" dt="2024-08-20T14:51:27.840" v="933" actId="14100"/>
          <ac:spMkLst>
            <pc:docMk/>
            <pc:sldMk cId="318339443" sldId="296"/>
            <ac:spMk id="7" creationId="{D9F7CFF3-8E9F-9C34-845E-8A5BA8A57FCE}"/>
          </ac:spMkLst>
        </pc:spChg>
      </pc:sldChg>
      <pc:sldChg chg="modSp add mod ord modNotesTx">
        <pc:chgData name="Climie, Gabrielle" userId="4ebc654d-8791-476b-9b2f-4e73ec227556" providerId="ADAL" clId="{F56E56EC-DCFE-49A4-A491-6AE4DE7E1948}" dt="2024-08-23T11:00:39.812" v="3500" actId="20577"/>
        <pc:sldMkLst>
          <pc:docMk/>
          <pc:sldMk cId="111072617" sldId="297"/>
        </pc:sldMkLst>
        <pc:spChg chg="mod">
          <ac:chgData name="Climie, Gabrielle" userId="4ebc654d-8791-476b-9b2f-4e73ec227556" providerId="ADAL" clId="{F56E56EC-DCFE-49A4-A491-6AE4DE7E1948}" dt="2024-08-23T11:00:39.812" v="3500" actId="20577"/>
          <ac:spMkLst>
            <pc:docMk/>
            <pc:sldMk cId="111072617" sldId="297"/>
            <ac:spMk id="5" creationId="{97364135-5D17-9618-0E7D-15BA9518888D}"/>
          </ac:spMkLst>
        </pc:spChg>
      </pc:sldChg>
      <pc:sldChg chg="modSp add mod">
        <pc:chgData name="Climie, Gabrielle" userId="4ebc654d-8791-476b-9b2f-4e73ec227556" providerId="ADAL" clId="{F56E56EC-DCFE-49A4-A491-6AE4DE7E1948}" dt="2024-08-23T13:22:31.986" v="4529" actId="20577"/>
        <pc:sldMkLst>
          <pc:docMk/>
          <pc:sldMk cId="715202417" sldId="298"/>
        </pc:sldMkLst>
        <pc:spChg chg="mod">
          <ac:chgData name="Climie, Gabrielle" userId="4ebc654d-8791-476b-9b2f-4e73ec227556" providerId="ADAL" clId="{F56E56EC-DCFE-49A4-A491-6AE4DE7E1948}" dt="2024-08-23T13:22:31.986" v="4529" actId="20577"/>
          <ac:spMkLst>
            <pc:docMk/>
            <pc:sldMk cId="715202417" sldId="298"/>
            <ac:spMk id="5" creationId="{97364135-5D17-9618-0E7D-15BA9518888D}"/>
          </ac:spMkLst>
        </pc:spChg>
      </pc:sldChg>
      <pc:sldChg chg="modSp add mod ord">
        <pc:chgData name="Climie, Gabrielle" userId="4ebc654d-8791-476b-9b2f-4e73ec227556" providerId="ADAL" clId="{F56E56EC-DCFE-49A4-A491-6AE4DE7E1948}" dt="2024-08-23T13:56:44.876" v="5079" actId="20577"/>
        <pc:sldMkLst>
          <pc:docMk/>
          <pc:sldMk cId="2454799941" sldId="299"/>
        </pc:sldMkLst>
        <pc:spChg chg="mod">
          <ac:chgData name="Climie, Gabrielle" userId="4ebc654d-8791-476b-9b2f-4e73ec227556" providerId="ADAL" clId="{F56E56EC-DCFE-49A4-A491-6AE4DE7E1948}" dt="2024-08-23T13:56:44.876" v="5079" actId="20577"/>
          <ac:spMkLst>
            <pc:docMk/>
            <pc:sldMk cId="2454799941" sldId="299"/>
            <ac:spMk id="5" creationId="{97364135-5D17-9618-0E7D-15BA9518888D}"/>
          </ac:spMkLst>
        </pc:spChg>
        <pc:spChg chg="mod">
          <ac:chgData name="Climie, Gabrielle" userId="4ebc654d-8791-476b-9b2f-4e73ec227556" providerId="ADAL" clId="{F56E56EC-DCFE-49A4-A491-6AE4DE7E1948}" dt="2024-08-23T13:16:09.644" v="3688" actId="20577"/>
          <ac:spMkLst>
            <pc:docMk/>
            <pc:sldMk cId="2454799941" sldId="299"/>
            <ac:spMk id="7" creationId="{D9F7CFF3-8E9F-9C34-845E-8A5BA8A57FCE}"/>
          </ac:spMkLst>
        </pc:spChg>
      </pc:sldChg>
      <pc:sldChg chg="modSp add del mod">
        <pc:chgData name="Climie, Gabrielle" userId="4ebc654d-8791-476b-9b2f-4e73ec227556" providerId="ADAL" clId="{F56E56EC-DCFE-49A4-A491-6AE4DE7E1948}" dt="2024-08-23T13:14:31.352" v="3508" actId="47"/>
        <pc:sldMkLst>
          <pc:docMk/>
          <pc:sldMk cId="3544238143" sldId="299"/>
        </pc:sldMkLst>
        <pc:spChg chg="mod">
          <ac:chgData name="Climie, Gabrielle" userId="4ebc654d-8791-476b-9b2f-4e73ec227556" providerId="ADAL" clId="{F56E56EC-DCFE-49A4-A491-6AE4DE7E1948}" dt="2024-08-23T13:14:28.126" v="3507" actId="20577"/>
          <ac:spMkLst>
            <pc:docMk/>
            <pc:sldMk cId="3544238143" sldId="299"/>
            <ac:spMk id="7" creationId="{D9F7CFF3-8E9F-9C34-845E-8A5BA8A57FCE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universityofexeteruk-my.sharepoint.com/personal/g_climie2_exeter_ac_uk/Documents/ENRLMM2024Dat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Sheet1!$I$1</c:f>
              <c:strCache>
                <c:ptCount val="1"/>
                <c:pt idx="0">
                  <c:v>England</c:v>
                </c:pt>
              </c:strCache>
            </c:strRef>
          </c:tx>
          <c:spPr>
            <a:ln w="28575" cap="rnd">
              <a:solidFill>
                <a:schemeClr val="accent2">
                  <a:shade val="6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Sheet1!$H$2:$H$61</c:f>
              <c:numCache>
                <c:formatCode>mmm\-yy</c:formatCode>
                <c:ptCount val="60"/>
                <c:pt idx="0">
                  <c:v>43525</c:v>
                </c:pt>
                <c:pt idx="1">
                  <c:v>43556</c:v>
                </c:pt>
                <c:pt idx="2">
                  <c:v>43586</c:v>
                </c:pt>
                <c:pt idx="3">
                  <c:v>43617</c:v>
                </c:pt>
                <c:pt idx="4">
                  <c:v>43647</c:v>
                </c:pt>
                <c:pt idx="5">
                  <c:v>43678</c:v>
                </c:pt>
                <c:pt idx="6">
                  <c:v>43709</c:v>
                </c:pt>
                <c:pt idx="7">
                  <c:v>43739</c:v>
                </c:pt>
                <c:pt idx="8">
                  <c:v>43770</c:v>
                </c:pt>
                <c:pt idx="9">
                  <c:v>43800</c:v>
                </c:pt>
                <c:pt idx="10">
                  <c:v>43831</c:v>
                </c:pt>
                <c:pt idx="11">
                  <c:v>43862</c:v>
                </c:pt>
                <c:pt idx="12">
                  <c:v>43891</c:v>
                </c:pt>
                <c:pt idx="13">
                  <c:v>43922</c:v>
                </c:pt>
                <c:pt idx="14">
                  <c:v>43952</c:v>
                </c:pt>
                <c:pt idx="15">
                  <c:v>43983</c:v>
                </c:pt>
                <c:pt idx="16">
                  <c:v>44013</c:v>
                </c:pt>
                <c:pt idx="17">
                  <c:v>44044</c:v>
                </c:pt>
                <c:pt idx="18">
                  <c:v>44075</c:v>
                </c:pt>
                <c:pt idx="19">
                  <c:v>44105</c:v>
                </c:pt>
                <c:pt idx="20">
                  <c:v>44136</c:v>
                </c:pt>
                <c:pt idx="21">
                  <c:v>44166</c:v>
                </c:pt>
                <c:pt idx="22">
                  <c:v>44197</c:v>
                </c:pt>
                <c:pt idx="23">
                  <c:v>44228</c:v>
                </c:pt>
                <c:pt idx="24">
                  <c:v>44256</c:v>
                </c:pt>
                <c:pt idx="25">
                  <c:v>44287</c:v>
                </c:pt>
                <c:pt idx="26">
                  <c:v>44317</c:v>
                </c:pt>
                <c:pt idx="27">
                  <c:v>44348</c:v>
                </c:pt>
                <c:pt idx="28">
                  <c:v>44378</c:v>
                </c:pt>
                <c:pt idx="29">
                  <c:v>44409</c:v>
                </c:pt>
                <c:pt idx="30">
                  <c:v>44440</c:v>
                </c:pt>
                <c:pt idx="31">
                  <c:v>44470</c:v>
                </c:pt>
                <c:pt idx="32">
                  <c:v>44501</c:v>
                </c:pt>
                <c:pt idx="33">
                  <c:v>44531</c:v>
                </c:pt>
                <c:pt idx="34">
                  <c:v>44562</c:v>
                </c:pt>
                <c:pt idx="35">
                  <c:v>44593</c:v>
                </c:pt>
                <c:pt idx="36">
                  <c:v>44621</c:v>
                </c:pt>
                <c:pt idx="37">
                  <c:v>44652</c:v>
                </c:pt>
                <c:pt idx="38">
                  <c:v>44682</c:v>
                </c:pt>
                <c:pt idx="39">
                  <c:v>44713</c:v>
                </c:pt>
                <c:pt idx="40">
                  <c:v>44743</c:v>
                </c:pt>
                <c:pt idx="41">
                  <c:v>44774</c:v>
                </c:pt>
                <c:pt idx="42">
                  <c:v>44805</c:v>
                </c:pt>
                <c:pt idx="43">
                  <c:v>44835</c:v>
                </c:pt>
                <c:pt idx="44">
                  <c:v>44866</c:v>
                </c:pt>
                <c:pt idx="45">
                  <c:v>44896</c:v>
                </c:pt>
                <c:pt idx="46">
                  <c:v>44927</c:v>
                </c:pt>
                <c:pt idx="47">
                  <c:v>44958</c:v>
                </c:pt>
                <c:pt idx="48">
                  <c:v>44986</c:v>
                </c:pt>
                <c:pt idx="49">
                  <c:v>45017</c:v>
                </c:pt>
                <c:pt idx="50">
                  <c:v>45047</c:v>
                </c:pt>
                <c:pt idx="51">
                  <c:v>45078</c:v>
                </c:pt>
                <c:pt idx="52">
                  <c:v>45108</c:v>
                </c:pt>
                <c:pt idx="53">
                  <c:v>45139</c:v>
                </c:pt>
                <c:pt idx="54">
                  <c:v>45170</c:v>
                </c:pt>
                <c:pt idx="55">
                  <c:v>45200</c:v>
                </c:pt>
                <c:pt idx="56">
                  <c:v>45231</c:v>
                </c:pt>
                <c:pt idx="57">
                  <c:v>45261</c:v>
                </c:pt>
                <c:pt idx="58">
                  <c:v>45292</c:v>
                </c:pt>
                <c:pt idx="59">
                  <c:v>45323</c:v>
                </c:pt>
              </c:numCache>
            </c:numRef>
          </c:cat>
          <c:val>
            <c:numRef>
              <c:f>Sheet1!$I$2:$I$61</c:f>
              <c:numCache>
                <c:formatCode>0</c:formatCode>
                <c:ptCount val="60"/>
                <c:pt idx="0">
                  <c:v>87.976299284566167</c:v>
                </c:pt>
                <c:pt idx="1">
                  <c:v>84.225787134797812</c:v>
                </c:pt>
                <c:pt idx="2">
                  <c:v>81.156040215575658</c:v>
                </c:pt>
                <c:pt idx="3">
                  <c:v>77.4969271013899</c:v>
                </c:pt>
                <c:pt idx="4">
                  <c:v>82.293800624034802</c:v>
                </c:pt>
                <c:pt idx="5">
                  <c:v>89.794824923571497</c:v>
                </c:pt>
                <c:pt idx="6">
                  <c:v>83.582842194837525</c:v>
                </c:pt>
                <c:pt idx="7">
                  <c:v>91.714204670805884</c:v>
                </c:pt>
                <c:pt idx="8">
                  <c:v>93.690314853919133</c:v>
                </c:pt>
                <c:pt idx="9">
                  <c:v>86.463487661130202</c:v>
                </c:pt>
                <c:pt idx="10">
                  <c:v>95.193671404708624</c:v>
                </c:pt>
                <c:pt idx="11">
                  <c:v>100</c:v>
                </c:pt>
                <c:pt idx="12">
                  <c:v>109.09893157679096</c:v>
                </c:pt>
                <c:pt idx="13">
                  <c:v>113.56802924769138</c:v>
                </c:pt>
                <c:pt idx="14">
                  <c:v>127.54262661918119</c:v>
                </c:pt>
                <c:pt idx="15">
                  <c:v>126.52778215512623</c:v>
                </c:pt>
                <c:pt idx="16">
                  <c:v>113.77919253679597</c:v>
                </c:pt>
                <c:pt idx="17">
                  <c:v>112.88411232626304</c:v>
                </c:pt>
                <c:pt idx="18">
                  <c:v>116.55898389485959</c:v>
                </c:pt>
                <c:pt idx="19">
                  <c:v>138.57669639761733</c:v>
                </c:pt>
                <c:pt idx="20">
                  <c:v>128.35261117589587</c:v>
                </c:pt>
                <c:pt idx="21">
                  <c:v>134.24942481641401</c:v>
                </c:pt>
                <c:pt idx="22">
                  <c:v>127.74748652652148</c:v>
                </c:pt>
                <c:pt idx="23">
                  <c:v>122.08704970216522</c:v>
                </c:pt>
                <c:pt idx="24">
                  <c:v>132.4151407229979</c:v>
                </c:pt>
                <c:pt idx="25">
                  <c:v>131.45072331305744</c:v>
                </c:pt>
                <c:pt idx="26">
                  <c:v>126.48365848277601</c:v>
                </c:pt>
                <c:pt idx="27">
                  <c:v>129.45255129376912</c:v>
                </c:pt>
                <c:pt idx="28">
                  <c:v>134.00989630936996</c:v>
                </c:pt>
                <c:pt idx="29">
                  <c:v>158.91140596930254</c:v>
                </c:pt>
                <c:pt idx="30">
                  <c:v>173.99855022219421</c:v>
                </c:pt>
                <c:pt idx="31">
                  <c:v>181.82104699171106</c:v>
                </c:pt>
                <c:pt idx="32">
                  <c:v>203.34709571685207</c:v>
                </c:pt>
                <c:pt idx="33">
                  <c:v>184.17851177156544</c:v>
                </c:pt>
                <c:pt idx="34">
                  <c:v>168.45157426959562</c:v>
                </c:pt>
                <c:pt idx="35">
                  <c:v>164.19048819691764</c:v>
                </c:pt>
                <c:pt idx="36">
                  <c:v>183.05966150839924</c:v>
                </c:pt>
                <c:pt idx="37">
                  <c:v>185.21856976267767</c:v>
                </c:pt>
                <c:pt idx="38">
                  <c:v>193.02215638690157</c:v>
                </c:pt>
                <c:pt idx="39">
                  <c:v>184.40543351508083</c:v>
                </c:pt>
                <c:pt idx="40">
                  <c:v>181.54054650319898</c:v>
                </c:pt>
                <c:pt idx="41">
                  <c:v>160.15632386775505</c:v>
                </c:pt>
                <c:pt idx="42">
                  <c:v>145.95795644363201</c:v>
                </c:pt>
                <c:pt idx="43">
                  <c:v>141.35963944656308</c:v>
                </c:pt>
                <c:pt idx="44">
                  <c:v>162.3278388855621</c:v>
                </c:pt>
                <c:pt idx="45">
                  <c:v>188.23473793690314</c:v>
                </c:pt>
                <c:pt idx="46">
                  <c:v>207.45059724542219</c:v>
                </c:pt>
                <c:pt idx="47">
                  <c:v>188.4269910807148</c:v>
                </c:pt>
                <c:pt idx="48">
                  <c:v>181.89983926376502</c:v>
                </c:pt>
                <c:pt idx="49">
                  <c:v>174.35784298276025</c:v>
                </c:pt>
                <c:pt idx="50">
                  <c:v>178.91518799836112</c:v>
                </c:pt>
                <c:pt idx="51">
                  <c:v>187.95423744839107</c:v>
                </c:pt>
                <c:pt idx="52">
                  <c:v>179.46043052097451</c:v>
                </c:pt>
                <c:pt idx="53">
                  <c:v>159.51022723691258</c:v>
                </c:pt>
                <c:pt idx="54">
                  <c:v>145.29610135837876</c:v>
                </c:pt>
                <c:pt idx="55">
                  <c:v>136.30747896246336</c:v>
                </c:pt>
                <c:pt idx="56">
                  <c:v>152.37795077058843</c:v>
                </c:pt>
                <c:pt idx="57">
                  <c:v>136.20347316335213</c:v>
                </c:pt>
                <c:pt idx="58">
                  <c:v>144.29071196697026</c:v>
                </c:pt>
                <c:pt idx="59">
                  <c:v>137.25613791799302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C2C-4A9A-A1DA-15C7A134DA24}"/>
            </c:ext>
          </c:extLst>
        </c:ser>
        <c:ser>
          <c:idx val="1"/>
          <c:order val="1"/>
          <c:tx>
            <c:strRef>
              <c:f>Sheet1!$J$1</c:f>
              <c:strCache>
                <c:ptCount val="1"/>
                <c:pt idx="0">
                  <c:v>South West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Sheet1!$H$2:$H$61</c:f>
              <c:numCache>
                <c:formatCode>mmm\-yy</c:formatCode>
                <c:ptCount val="60"/>
                <c:pt idx="0">
                  <c:v>43525</c:v>
                </c:pt>
                <c:pt idx="1">
                  <c:v>43556</c:v>
                </c:pt>
                <c:pt idx="2">
                  <c:v>43586</c:v>
                </c:pt>
                <c:pt idx="3">
                  <c:v>43617</c:v>
                </c:pt>
                <c:pt idx="4">
                  <c:v>43647</c:v>
                </c:pt>
                <c:pt idx="5">
                  <c:v>43678</c:v>
                </c:pt>
                <c:pt idx="6">
                  <c:v>43709</c:v>
                </c:pt>
                <c:pt idx="7">
                  <c:v>43739</c:v>
                </c:pt>
                <c:pt idx="8">
                  <c:v>43770</c:v>
                </c:pt>
                <c:pt idx="9">
                  <c:v>43800</c:v>
                </c:pt>
                <c:pt idx="10">
                  <c:v>43831</c:v>
                </c:pt>
                <c:pt idx="11">
                  <c:v>43862</c:v>
                </c:pt>
                <c:pt idx="12">
                  <c:v>43891</c:v>
                </c:pt>
                <c:pt idx="13">
                  <c:v>43922</c:v>
                </c:pt>
                <c:pt idx="14">
                  <c:v>43952</c:v>
                </c:pt>
                <c:pt idx="15">
                  <c:v>43983</c:v>
                </c:pt>
                <c:pt idx="16">
                  <c:v>44013</c:v>
                </c:pt>
                <c:pt idx="17">
                  <c:v>44044</c:v>
                </c:pt>
                <c:pt idx="18">
                  <c:v>44075</c:v>
                </c:pt>
                <c:pt idx="19">
                  <c:v>44105</c:v>
                </c:pt>
                <c:pt idx="20">
                  <c:v>44136</c:v>
                </c:pt>
                <c:pt idx="21">
                  <c:v>44166</c:v>
                </c:pt>
                <c:pt idx="22">
                  <c:v>44197</c:v>
                </c:pt>
                <c:pt idx="23">
                  <c:v>44228</c:v>
                </c:pt>
                <c:pt idx="24">
                  <c:v>44256</c:v>
                </c:pt>
                <c:pt idx="25">
                  <c:v>44287</c:v>
                </c:pt>
                <c:pt idx="26">
                  <c:v>44317</c:v>
                </c:pt>
                <c:pt idx="27">
                  <c:v>44348</c:v>
                </c:pt>
                <c:pt idx="28">
                  <c:v>44378</c:v>
                </c:pt>
                <c:pt idx="29">
                  <c:v>44409</c:v>
                </c:pt>
                <c:pt idx="30">
                  <c:v>44440</c:v>
                </c:pt>
                <c:pt idx="31">
                  <c:v>44470</c:v>
                </c:pt>
                <c:pt idx="32">
                  <c:v>44501</c:v>
                </c:pt>
                <c:pt idx="33">
                  <c:v>44531</c:v>
                </c:pt>
                <c:pt idx="34">
                  <c:v>44562</c:v>
                </c:pt>
                <c:pt idx="35">
                  <c:v>44593</c:v>
                </c:pt>
                <c:pt idx="36">
                  <c:v>44621</c:v>
                </c:pt>
                <c:pt idx="37">
                  <c:v>44652</c:v>
                </c:pt>
                <c:pt idx="38">
                  <c:v>44682</c:v>
                </c:pt>
                <c:pt idx="39">
                  <c:v>44713</c:v>
                </c:pt>
                <c:pt idx="40">
                  <c:v>44743</c:v>
                </c:pt>
                <c:pt idx="41">
                  <c:v>44774</c:v>
                </c:pt>
                <c:pt idx="42">
                  <c:v>44805</c:v>
                </c:pt>
                <c:pt idx="43">
                  <c:v>44835</c:v>
                </c:pt>
                <c:pt idx="44">
                  <c:v>44866</c:v>
                </c:pt>
                <c:pt idx="45">
                  <c:v>44896</c:v>
                </c:pt>
                <c:pt idx="46">
                  <c:v>44927</c:v>
                </c:pt>
                <c:pt idx="47">
                  <c:v>44958</c:v>
                </c:pt>
                <c:pt idx="48">
                  <c:v>44986</c:v>
                </c:pt>
                <c:pt idx="49">
                  <c:v>45017</c:v>
                </c:pt>
                <c:pt idx="50">
                  <c:v>45047</c:v>
                </c:pt>
                <c:pt idx="51">
                  <c:v>45078</c:v>
                </c:pt>
                <c:pt idx="52">
                  <c:v>45108</c:v>
                </c:pt>
                <c:pt idx="53">
                  <c:v>45139</c:v>
                </c:pt>
                <c:pt idx="54">
                  <c:v>45170</c:v>
                </c:pt>
                <c:pt idx="55">
                  <c:v>45200</c:v>
                </c:pt>
                <c:pt idx="56">
                  <c:v>45231</c:v>
                </c:pt>
                <c:pt idx="57">
                  <c:v>45261</c:v>
                </c:pt>
                <c:pt idx="58">
                  <c:v>45292</c:v>
                </c:pt>
                <c:pt idx="59">
                  <c:v>45323</c:v>
                </c:pt>
              </c:numCache>
            </c:numRef>
          </c:cat>
          <c:val>
            <c:numRef>
              <c:f>Sheet1!$J$2:$J$61</c:f>
              <c:numCache>
                <c:formatCode>0</c:formatCode>
                <c:ptCount val="60"/>
                <c:pt idx="0">
                  <c:v>85.215311004784695</c:v>
                </c:pt>
                <c:pt idx="1">
                  <c:v>78.779904306220089</c:v>
                </c:pt>
                <c:pt idx="2">
                  <c:v>76.746411483253581</c:v>
                </c:pt>
                <c:pt idx="3">
                  <c:v>74.162679425837325</c:v>
                </c:pt>
                <c:pt idx="4">
                  <c:v>81.985645933014354</c:v>
                </c:pt>
                <c:pt idx="5">
                  <c:v>89.760765550239228</c:v>
                </c:pt>
                <c:pt idx="6">
                  <c:v>83.301435406698559</c:v>
                </c:pt>
                <c:pt idx="7">
                  <c:v>91.100478468899524</c:v>
                </c:pt>
                <c:pt idx="8">
                  <c:v>93.4688995215311</c:v>
                </c:pt>
                <c:pt idx="9">
                  <c:v>88.995215311004785</c:v>
                </c:pt>
                <c:pt idx="10">
                  <c:v>97.033492822966508</c:v>
                </c:pt>
                <c:pt idx="11">
                  <c:v>100</c:v>
                </c:pt>
                <c:pt idx="12">
                  <c:v>113.99521531100478</c:v>
                </c:pt>
                <c:pt idx="13">
                  <c:v>119.5933014354067</c:v>
                </c:pt>
                <c:pt idx="14">
                  <c:v>138.85167464114832</c:v>
                </c:pt>
                <c:pt idx="15">
                  <c:v>136.41148325358853</c:v>
                </c:pt>
                <c:pt idx="16">
                  <c:v>121.43540669856459</c:v>
                </c:pt>
                <c:pt idx="17">
                  <c:v>117.60765550239233</c:v>
                </c:pt>
                <c:pt idx="18">
                  <c:v>120.33492822966507</c:v>
                </c:pt>
                <c:pt idx="19">
                  <c:v>151.77033492822966</c:v>
                </c:pt>
                <c:pt idx="20">
                  <c:v>144.25837320574161</c:v>
                </c:pt>
                <c:pt idx="21">
                  <c:v>157.10526315789474</c:v>
                </c:pt>
                <c:pt idx="22">
                  <c:v>144.30622009569379</c:v>
                </c:pt>
                <c:pt idx="23">
                  <c:v>137.05741626794259</c:v>
                </c:pt>
                <c:pt idx="24">
                  <c:v>146.88995215311004</c:v>
                </c:pt>
                <c:pt idx="25">
                  <c:v>145.69377990430624</c:v>
                </c:pt>
                <c:pt idx="26">
                  <c:v>141.79425837320574</c:v>
                </c:pt>
                <c:pt idx="27">
                  <c:v>148.01435406698565</c:v>
                </c:pt>
                <c:pt idx="28">
                  <c:v>151.69856459330146</c:v>
                </c:pt>
                <c:pt idx="29">
                  <c:v>183.15789473684211</c:v>
                </c:pt>
                <c:pt idx="30">
                  <c:v>192.84688995215311</c:v>
                </c:pt>
                <c:pt idx="31">
                  <c:v>196.62679425837322</c:v>
                </c:pt>
                <c:pt idx="32">
                  <c:v>214.97607655502392</c:v>
                </c:pt>
                <c:pt idx="33">
                  <c:v>189.52153110047846</c:v>
                </c:pt>
                <c:pt idx="34">
                  <c:v>176.55502392344496</c:v>
                </c:pt>
                <c:pt idx="35">
                  <c:v>178.66028708133973</c:v>
                </c:pt>
                <c:pt idx="36">
                  <c:v>199.64114832535884</c:v>
                </c:pt>
                <c:pt idx="37">
                  <c:v>205.64593301435409</c:v>
                </c:pt>
                <c:pt idx="38">
                  <c:v>214.78468899521533</c:v>
                </c:pt>
                <c:pt idx="39">
                  <c:v>199.4019138755981</c:v>
                </c:pt>
                <c:pt idx="40">
                  <c:v>198.39712918660285</c:v>
                </c:pt>
                <c:pt idx="41">
                  <c:v>176.60287081339715</c:v>
                </c:pt>
                <c:pt idx="42">
                  <c:v>157.70334928229664</c:v>
                </c:pt>
                <c:pt idx="43">
                  <c:v>170.86124401913875</c:v>
                </c:pt>
                <c:pt idx="44">
                  <c:v>202.22488038277513</c:v>
                </c:pt>
                <c:pt idx="45">
                  <c:v>231.24401913875596</c:v>
                </c:pt>
                <c:pt idx="46">
                  <c:v>244.61722488038276</c:v>
                </c:pt>
                <c:pt idx="47">
                  <c:v>214.06698564593302</c:v>
                </c:pt>
                <c:pt idx="48">
                  <c:v>202.55980861244018</c:v>
                </c:pt>
                <c:pt idx="49">
                  <c:v>197.20095693779905</c:v>
                </c:pt>
                <c:pt idx="50">
                  <c:v>203.66028708133973</c:v>
                </c:pt>
                <c:pt idx="51">
                  <c:v>214.97607655502392</c:v>
                </c:pt>
                <c:pt idx="52">
                  <c:v>205.11961722488036</c:v>
                </c:pt>
                <c:pt idx="53">
                  <c:v>185.64593301435406</c:v>
                </c:pt>
                <c:pt idx="54">
                  <c:v>166.24401913875596</c:v>
                </c:pt>
                <c:pt idx="55">
                  <c:v>157.20095693779905</c:v>
                </c:pt>
                <c:pt idx="56">
                  <c:v>173.13397129186603</c:v>
                </c:pt>
                <c:pt idx="57">
                  <c:v>153.63636363636363</c:v>
                </c:pt>
                <c:pt idx="58">
                  <c:v>158.68421052631578</c:v>
                </c:pt>
                <c:pt idx="59">
                  <c:v>147.7511961722488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C2C-4A9A-A1DA-15C7A134DA24}"/>
            </c:ext>
          </c:extLst>
        </c:ser>
        <c:ser>
          <c:idx val="2"/>
          <c:order val="2"/>
          <c:tx>
            <c:strRef>
              <c:f>Sheet1!$K$1</c:f>
              <c:strCache>
                <c:ptCount val="1"/>
                <c:pt idx="0">
                  <c:v>Devon</c:v>
                </c:pt>
              </c:strCache>
            </c:strRef>
          </c:tx>
          <c:spPr>
            <a:ln w="28575" cap="rnd">
              <a:solidFill>
                <a:schemeClr val="accent2">
                  <a:tint val="6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Sheet1!$H$2:$H$61</c:f>
              <c:numCache>
                <c:formatCode>mmm\-yy</c:formatCode>
                <c:ptCount val="60"/>
                <c:pt idx="0">
                  <c:v>43525</c:v>
                </c:pt>
                <c:pt idx="1">
                  <c:v>43556</c:v>
                </c:pt>
                <c:pt idx="2">
                  <c:v>43586</c:v>
                </c:pt>
                <c:pt idx="3">
                  <c:v>43617</c:v>
                </c:pt>
                <c:pt idx="4">
                  <c:v>43647</c:v>
                </c:pt>
                <c:pt idx="5">
                  <c:v>43678</c:v>
                </c:pt>
                <c:pt idx="6">
                  <c:v>43709</c:v>
                </c:pt>
                <c:pt idx="7">
                  <c:v>43739</c:v>
                </c:pt>
                <c:pt idx="8">
                  <c:v>43770</c:v>
                </c:pt>
                <c:pt idx="9">
                  <c:v>43800</c:v>
                </c:pt>
                <c:pt idx="10">
                  <c:v>43831</c:v>
                </c:pt>
                <c:pt idx="11">
                  <c:v>43862</c:v>
                </c:pt>
                <c:pt idx="12">
                  <c:v>43891</c:v>
                </c:pt>
                <c:pt idx="13">
                  <c:v>43922</c:v>
                </c:pt>
                <c:pt idx="14">
                  <c:v>43952</c:v>
                </c:pt>
                <c:pt idx="15">
                  <c:v>43983</c:v>
                </c:pt>
                <c:pt idx="16">
                  <c:v>44013</c:v>
                </c:pt>
                <c:pt idx="17">
                  <c:v>44044</c:v>
                </c:pt>
                <c:pt idx="18">
                  <c:v>44075</c:v>
                </c:pt>
                <c:pt idx="19">
                  <c:v>44105</c:v>
                </c:pt>
                <c:pt idx="20">
                  <c:v>44136</c:v>
                </c:pt>
                <c:pt idx="21">
                  <c:v>44166</c:v>
                </c:pt>
                <c:pt idx="22">
                  <c:v>44197</c:v>
                </c:pt>
                <c:pt idx="23">
                  <c:v>44228</c:v>
                </c:pt>
                <c:pt idx="24">
                  <c:v>44256</c:v>
                </c:pt>
                <c:pt idx="25">
                  <c:v>44287</c:v>
                </c:pt>
                <c:pt idx="26">
                  <c:v>44317</c:v>
                </c:pt>
                <c:pt idx="27">
                  <c:v>44348</c:v>
                </c:pt>
                <c:pt idx="28">
                  <c:v>44378</c:v>
                </c:pt>
                <c:pt idx="29">
                  <c:v>44409</c:v>
                </c:pt>
                <c:pt idx="30">
                  <c:v>44440</c:v>
                </c:pt>
                <c:pt idx="31">
                  <c:v>44470</c:v>
                </c:pt>
                <c:pt idx="32">
                  <c:v>44501</c:v>
                </c:pt>
                <c:pt idx="33">
                  <c:v>44531</c:v>
                </c:pt>
                <c:pt idx="34">
                  <c:v>44562</c:v>
                </c:pt>
                <c:pt idx="35">
                  <c:v>44593</c:v>
                </c:pt>
                <c:pt idx="36">
                  <c:v>44621</c:v>
                </c:pt>
                <c:pt idx="37">
                  <c:v>44652</c:v>
                </c:pt>
                <c:pt idx="38">
                  <c:v>44682</c:v>
                </c:pt>
                <c:pt idx="39">
                  <c:v>44713</c:v>
                </c:pt>
                <c:pt idx="40">
                  <c:v>44743</c:v>
                </c:pt>
                <c:pt idx="41">
                  <c:v>44774</c:v>
                </c:pt>
                <c:pt idx="42">
                  <c:v>44805</c:v>
                </c:pt>
                <c:pt idx="43">
                  <c:v>44835</c:v>
                </c:pt>
                <c:pt idx="44">
                  <c:v>44866</c:v>
                </c:pt>
                <c:pt idx="45">
                  <c:v>44896</c:v>
                </c:pt>
                <c:pt idx="46">
                  <c:v>44927</c:v>
                </c:pt>
                <c:pt idx="47">
                  <c:v>44958</c:v>
                </c:pt>
                <c:pt idx="48">
                  <c:v>44986</c:v>
                </c:pt>
                <c:pt idx="49">
                  <c:v>45017</c:v>
                </c:pt>
                <c:pt idx="50">
                  <c:v>45047</c:v>
                </c:pt>
                <c:pt idx="51">
                  <c:v>45078</c:v>
                </c:pt>
                <c:pt idx="52">
                  <c:v>45108</c:v>
                </c:pt>
                <c:pt idx="53">
                  <c:v>45139</c:v>
                </c:pt>
                <c:pt idx="54">
                  <c:v>45170</c:v>
                </c:pt>
                <c:pt idx="55">
                  <c:v>45200</c:v>
                </c:pt>
                <c:pt idx="56">
                  <c:v>45231</c:v>
                </c:pt>
                <c:pt idx="57">
                  <c:v>45261</c:v>
                </c:pt>
                <c:pt idx="58">
                  <c:v>45292</c:v>
                </c:pt>
                <c:pt idx="59">
                  <c:v>45323</c:v>
                </c:pt>
              </c:numCache>
            </c:numRef>
          </c:cat>
          <c:val>
            <c:numRef>
              <c:f>Sheet1!$K$2:$K$61</c:f>
              <c:numCache>
                <c:formatCode>0</c:formatCode>
                <c:ptCount val="60"/>
                <c:pt idx="0">
                  <c:v>80.720338983050837</c:v>
                </c:pt>
                <c:pt idx="1">
                  <c:v>75.635593220338976</c:v>
                </c:pt>
                <c:pt idx="2">
                  <c:v>74.576271186440678</c:v>
                </c:pt>
                <c:pt idx="3">
                  <c:v>68.220338983050837</c:v>
                </c:pt>
                <c:pt idx="4">
                  <c:v>77.966101694915253</c:v>
                </c:pt>
                <c:pt idx="5">
                  <c:v>79.449152542372886</c:v>
                </c:pt>
                <c:pt idx="6">
                  <c:v>85.169491525423723</c:v>
                </c:pt>
                <c:pt idx="7">
                  <c:v>91.313559322033896</c:v>
                </c:pt>
                <c:pt idx="8">
                  <c:v>92.372881355932208</c:v>
                </c:pt>
                <c:pt idx="9">
                  <c:v>80.508474576271183</c:v>
                </c:pt>
                <c:pt idx="10">
                  <c:v>92.584745762711862</c:v>
                </c:pt>
                <c:pt idx="11">
                  <c:v>100</c:v>
                </c:pt>
                <c:pt idx="12">
                  <c:v>107.62711864406779</c:v>
                </c:pt>
                <c:pt idx="13">
                  <c:v>115.04237288135593</c:v>
                </c:pt>
                <c:pt idx="14">
                  <c:v>124.78813559322033</c:v>
                </c:pt>
                <c:pt idx="15">
                  <c:v>125.21186440677967</c:v>
                </c:pt>
                <c:pt idx="16">
                  <c:v>113.77118644067797</c:v>
                </c:pt>
                <c:pt idx="17">
                  <c:v>115.88983050847457</c:v>
                </c:pt>
                <c:pt idx="18">
                  <c:v>132.41525423728814</c:v>
                </c:pt>
                <c:pt idx="19">
                  <c:v>160.16949152542372</c:v>
                </c:pt>
                <c:pt idx="20">
                  <c:v>184.53389830508476</c:v>
                </c:pt>
                <c:pt idx="21">
                  <c:v>194.27966101694915</c:v>
                </c:pt>
                <c:pt idx="22">
                  <c:v>159.32203389830508</c:v>
                </c:pt>
                <c:pt idx="23">
                  <c:v>149.15254237288136</c:v>
                </c:pt>
                <c:pt idx="24">
                  <c:v>146.82203389830508</c:v>
                </c:pt>
                <c:pt idx="25">
                  <c:v>142.79661016949152</c:v>
                </c:pt>
                <c:pt idx="26">
                  <c:v>144.06779661016949</c:v>
                </c:pt>
                <c:pt idx="27">
                  <c:v>145.33898305084745</c:v>
                </c:pt>
                <c:pt idx="28">
                  <c:v>146.82203389830508</c:v>
                </c:pt>
                <c:pt idx="29">
                  <c:v>177.33050847457628</c:v>
                </c:pt>
                <c:pt idx="30">
                  <c:v>189.19491525423729</c:v>
                </c:pt>
                <c:pt idx="31">
                  <c:v>187.92372881355931</c:v>
                </c:pt>
                <c:pt idx="32">
                  <c:v>211.44067796610167</c:v>
                </c:pt>
                <c:pt idx="33">
                  <c:v>190.88983050847457</c:v>
                </c:pt>
                <c:pt idx="34">
                  <c:v>202.11864406779662</c:v>
                </c:pt>
                <c:pt idx="35">
                  <c:v>201.27118644067798</c:v>
                </c:pt>
                <c:pt idx="36">
                  <c:v>213.55932203389833</c:v>
                </c:pt>
                <c:pt idx="37">
                  <c:v>216.73728813559322</c:v>
                </c:pt>
                <c:pt idx="38">
                  <c:v>230.5084745762712</c:v>
                </c:pt>
                <c:pt idx="39">
                  <c:v>215.46610169491527</c:v>
                </c:pt>
                <c:pt idx="40">
                  <c:v>196.82203389830508</c:v>
                </c:pt>
                <c:pt idx="41">
                  <c:v>168.43220338983051</c:v>
                </c:pt>
                <c:pt idx="42">
                  <c:v>147.24576271186442</c:v>
                </c:pt>
                <c:pt idx="43">
                  <c:v>184.53389830508476</c:v>
                </c:pt>
                <c:pt idx="44">
                  <c:v>217.37288135593224</c:v>
                </c:pt>
                <c:pt idx="45">
                  <c:v>246.18644067796609</c:v>
                </c:pt>
                <c:pt idx="46">
                  <c:v>237.07627118644066</c:v>
                </c:pt>
                <c:pt idx="47">
                  <c:v>198.51694915254237</c:v>
                </c:pt>
                <c:pt idx="48">
                  <c:v>190.04237288135593</c:v>
                </c:pt>
                <c:pt idx="49">
                  <c:v>196.18644067796612</c:v>
                </c:pt>
                <c:pt idx="50">
                  <c:v>209.74576271186442</c:v>
                </c:pt>
                <c:pt idx="51">
                  <c:v>236.44067796610167</c:v>
                </c:pt>
                <c:pt idx="52">
                  <c:v>242.58474576271186</c:v>
                </c:pt>
                <c:pt idx="53">
                  <c:v>221.39830508474577</c:v>
                </c:pt>
                <c:pt idx="54">
                  <c:v>190.67796610169492</c:v>
                </c:pt>
                <c:pt idx="55">
                  <c:v>178.81355932203388</c:v>
                </c:pt>
                <c:pt idx="56">
                  <c:v>200.63559322033896</c:v>
                </c:pt>
                <c:pt idx="57">
                  <c:v>172.03389830508476</c:v>
                </c:pt>
                <c:pt idx="58">
                  <c:v>180.72033898305085</c:v>
                </c:pt>
                <c:pt idx="59">
                  <c:v>169.70338983050848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C2C-4A9A-A1DA-15C7A134DA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28118079"/>
        <c:axId val="545176703"/>
      </c:lineChart>
      <c:dateAx>
        <c:axId val="528118079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5176703"/>
        <c:crosses val="autoZero"/>
        <c:auto val="1"/>
        <c:lblOffset val="100"/>
        <c:baseTimeUnit val="months"/>
      </c:dateAx>
      <c:valAx>
        <c:axId val="5451767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Index (February 2020 = 100)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81180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7FB268-2581-4429-9A03-D555EB068F7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3D1585-D06A-4616-B7E9-41980A8516E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FD5D270C-AD71-46E6-A5A6-B9B37BC4B257}" type="datetimeFigureOut">
              <a:rPr lang="en-US" smtClean="0"/>
              <a:t>8/23/2024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F2A851-5384-46FE-8C6C-45AFB7CDA5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B1F046-965E-46B3-8F38-1BF59FE5CFE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1698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A433BB8F-7739-4E84-9D14-DC6BE98AA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44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ED766A-30BE-41DC-BED0-A8B879F4DCBD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822825"/>
            <a:ext cx="5510213" cy="3946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20238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2075" y="9520238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691D3-3B5F-42D4-B7F3-6CC3C34638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3495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killslaunchpad.org.uk/wp-content/uploads/2022/02/HotSW-Local-Skills-Report-2022-Update.pdf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https://www.ons.gov.uk/peoplepopulationandcommunity/birthsdeathsandmarriages/livebirths/bulletins/birthsummarytablesenglandandwales/2022refreshedpopulations</a:t>
            </a:r>
          </a:p>
          <a:p>
            <a:r>
              <a:rPr lang="en-GB" dirty="0"/>
              <a:t>https://www.ons.gov.uk/employmentandlabourmarket/peopleinwork/employmentandemployeetypes/bulletins/employmentintheuk/august2024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691D3-3B5F-42D4-B7F3-6CC3C346388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278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https://news.exeter.ac.uk/wp-content/uploads/2024/07/2024EI047-Devon-Housing-Commission-Final-Report-v8.pdf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691D3-3B5F-42D4-B7F3-6CC3C346388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4064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1000"/>
              </a:spcAft>
            </a:pP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Lightcast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 – Job Postings – Job Postings Analytics</a:t>
            </a:r>
            <a:r>
              <a:rPr lang="en-GB" dirty="0">
                <a:effectLst/>
              </a:rPr>
              <a:t> 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691D3-3B5F-42D4-B7F3-6CC3C346388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469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hlinkClick r:id="rId3"/>
              </a:rPr>
              <a:t>Heart of the South West Local Skills Report (skillslaunchpad.org.uk)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691D3-3B5F-42D4-B7F3-6CC3C346388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3755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1F5CE1F-3A2A-4EDB-95DB-2C47FDE415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6452" y="2222627"/>
            <a:ext cx="8706892" cy="750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the title of your presentation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25EB480-B3F4-4567-B0B3-7D3AA938ECB6}"/>
              </a:ext>
            </a:extLst>
          </p:cNvPr>
          <p:cNvSpPr txBox="1">
            <a:spLocks/>
          </p:cNvSpPr>
          <p:nvPr userDrawn="1"/>
        </p:nvSpPr>
        <p:spPr>
          <a:xfrm>
            <a:off x="246452" y="137159"/>
            <a:ext cx="8706892" cy="13716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2800" dirty="0"/>
              <a:t>19th Annual Meeting of the European Network on Regional </a:t>
            </a:r>
            <a:r>
              <a:rPr lang="en-US" sz="2800" dirty="0" err="1"/>
              <a:t>Labour</a:t>
            </a:r>
            <a:r>
              <a:rPr lang="en-US" sz="2800" dirty="0"/>
              <a:t> Market Monitoring </a:t>
            </a:r>
            <a:endParaRPr lang="en-US" dirty="0"/>
          </a:p>
          <a:p>
            <a:endParaRPr lang="en-US" sz="2400" b="0" dirty="0"/>
          </a:p>
          <a:p>
            <a:r>
              <a:rPr lang="en-US" sz="2400" b="0" dirty="0"/>
              <a:t>Lugano, Switzerland 5. – 6. September 2024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60D059-FEC1-41FA-BAB4-F0D97DDF69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6452" y="3429000"/>
            <a:ext cx="8706892" cy="576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 academic title, first name, last name and position within ENRLMM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91B148-5494-4A77-A84C-2BF42A956B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452" y="4443413"/>
            <a:ext cx="8706892" cy="357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Insert the name of your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1DB112E-6832-47F6-98A5-88DE9AA106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6452" y="4972594"/>
            <a:ext cx="8706892" cy="33813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your country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79BD329-971D-4480-B9CF-DA4D9C0ED569}"/>
              </a:ext>
            </a:extLst>
          </p:cNvPr>
          <p:cNvSpPr txBox="1">
            <a:spLocks/>
          </p:cNvSpPr>
          <p:nvPr userDrawn="1"/>
        </p:nvSpPr>
        <p:spPr>
          <a:xfrm>
            <a:off x="9778904" y="1865363"/>
            <a:ext cx="2029288" cy="3571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1400" b="0" dirty="0">
                <a:solidFill>
                  <a:schemeClr val="tx2"/>
                </a:solidFill>
              </a:rPr>
              <a:t>In partnership with:</a:t>
            </a:r>
            <a:endParaRPr lang="en-US" sz="1100" b="0" dirty="0">
              <a:solidFill>
                <a:schemeClr val="tx2"/>
              </a:solidFill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DC0ACCC5-830E-4F0D-703F-17CC99EAFB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58" b="35594"/>
          <a:stretch>
            <a:fillRect/>
          </a:stretch>
        </p:blipFill>
        <p:spPr bwMode="auto">
          <a:xfrm>
            <a:off x="9778904" y="2804957"/>
            <a:ext cx="2304000" cy="641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5473AFCE-BD19-9DF4-1BB0-AF8D323968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235" y="5811774"/>
            <a:ext cx="1455838" cy="792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2" name="Grafik 11" descr="Ein Bild, das Text, Grafiken, Schrift, Logo enthält.&#10;&#10;Automatisch generierte Beschreibung">
            <a:extLst>
              <a:ext uri="{FF2B5EF4-FFF2-40B4-BE49-F238E27FC236}">
                <a16:creationId xmlns:a16="http://schemas.microsoft.com/office/drawing/2014/main" id="{B1A0C8F5-F28E-4D83-DEFB-8782FFD2EE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772" y="3498281"/>
            <a:ext cx="1624980" cy="76762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FC787FDE-E89B-AF5C-EEE8-7F410EE964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86556" y="4309240"/>
            <a:ext cx="1743075" cy="609600"/>
          </a:xfrm>
          <a:prstGeom prst="rect">
            <a:avLst/>
          </a:prstGeom>
        </p:spPr>
      </p:pic>
      <p:pic>
        <p:nvPicPr>
          <p:cNvPr id="6" name="Grafik 5" descr="Ein Bild, das Text, Schrift, Logo, Grafiken enthält.&#10;&#10;Automatisch generierte Beschreibung">
            <a:extLst>
              <a:ext uri="{FF2B5EF4-FFF2-40B4-BE49-F238E27FC236}">
                <a16:creationId xmlns:a16="http://schemas.microsoft.com/office/drawing/2014/main" id="{58D36BD6-00F8-77CF-95C7-06FDE2256D8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930" y="2112287"/>
            <a:ext cx="1429188" cy="800973"/>
          </a:xfrm>
          <a:prstGeom prst="rect">
            <a:avLst/>
          </a:prstGeom>
        </p:spPr>
      </p:pic>
      <p:pic>
        <p:nvPicPr>
          <p:cNvPr id="8" name="Grafik 7" descr="Ein Bild, das Text, Screenshot, Schrift, Visitenkarte enthält.&#10;&#10;Automatisch generierte Beschreibung">
            <a:extLst>
              <a:ext uri="{FF2B5EF4-FFF2-40B4-BE49-F238E27FC236}">
                <a16:creationId xmlns:a16="http://schemas.microsoft.com/office/drawing/2014/main" id="{9F308512-E035-40D2-DECE-CD6DDF8444B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836" y="4866291"/>
            <a:ext cx="2178414" cy="90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28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-1"/>
            <a:ext cx="9681493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681494" y="0"/>
            <a:ext cx="2510506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0051" y="88831"/>
            <a:ext cx="8935626" cy="137307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Insert your title</a:t>
            </a:r>
          </a:p>
        </p:txBody>
      </p:sp>
      <p:pic>
        <p:nvPicPr>
          <p:cNvPr id="11" name="Picture 10" descr="HD-ShadowLong.png">
            <a:extLst>
              <a:ext uri="{FF2B5EF4-FFF2-40B4-BE49-F238E27FC236}">
                <a16:creationId xmlns:a16="http://schemas.microsoft.com/office/drawing/2014/main" id="{1984B02F-7741-40DE-BA07-961FA275AF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461901"/>
            <a:ext cx="9571443" cy="32116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5EA64DE-1FF1-4B27-97BF-2E75695B0967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3" name="Picture 2" descr="킎খh">
              <a:extLst>
                <a:ext uri="{FF2B5EF4-FFF2-40B4-BE49-F238E27FC236}">
                  <a16:creationId xmlns:a16="http://schemas.microsoft.com/office/drawing/2014/main" id="{C2BA09F0-5B3B-4712-9F80-E6CFC73EFD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feld 7">
              <a:extLst>
                <a:ext uri="{FF2B5EF4-FFF2-40B4-BE49-F238E27FC236}">
                  <a16:creationId xmlns:a16="http://schemas.microsoft.com/office/drawing/2014/main" id="{1E14E94C-8CD9-4AC2-BA7B-65EBEE761964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  <p:pic>
        <p:nvPicPr>
          <p:cNvPr id="15" name="Picture 14" descr="HD-ShadowShort.png">
            <a:extLst>
              <a:ext uri="{FF2B5EF4-FFF2-40B4-BE49-F238E27FC236}">
                <a16:creationId xmlns:a16="http://schemas.microsoft.com/office/drawing/2014/main" id="{5888F627-CC4D-415C-B39D-DE7802DD722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478212"/>
            <a:ext cx="2400456" cy="216041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AAABA5D-EB5B-4C15-99A3-DCD4E39F5FC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10049" y="1756446"/>
            <a:ext cx="8935626" cy="50044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Insert your text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BAC2965-A360-4DE9-8AC4-E3CB8152CE87}"/>
              </a:ext>
            </a:extLst>
          </p:cNvPr>
          <p:cNvSpPr txBox="1">
            <a:spLocks/>
          </p:cNvSpPr>
          <p:nvPr userDrawn="1"/>
        </p:nvSpPr>
        <p:spPr>
          <a:xfrm>
            <a:off x="9791542" y="2253942"/>
            <a:ext cx="2304662" cy="27921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19th Annual Meeting of the European Network on Regional </a:t>
            </a:r>
            <a:r>
              <a:rPr lang="en-US" sz="1800" b="0" dirty="0" err="1">
                <a:solidFill>
                  <a:schemeClr val="tx2">
                    <a:lumMod val="50000"/>
                  </a:schemeClr>
                </a:solidFill>
              </a:rPr>
              <a:t>Labour</a:t>
            </a:r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 Market Monitoring </a:t>
            </a:r>
          </a:p>
          <a:p>
            <a:pPr algn="ctr"/>
            <a:endParaRPr lang="en-US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Lugano,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Switzerland</a:t>
            </a:r>
            <a:endParaRPr lang="it-IT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5 – 6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September</a:t>
            </a:r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 2024</a:t>
            </a:r>
          </a:p>
        </p:txBody>
      </p:sp>
    </p:spTree>
    <p:extLst>
      <p:ext uri="{BB962C8B-B14F-4D97-AF65-F5344CB8AC3E}">
        <p14:creationId xmlns:p14="http://schemas.microsoft.com/office/powerpoint/2010/main" val="2867798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C8816FC-ECC9-4E2C-B76D-0CDEBA67512B}"/>
              </a:ext>
            </a:extLst>
          </p:cNvPr>
          <p:cNvSpPr/>
          <p:nvPr userDrawn="1"/>
        </p:nvSpPr>
        <p:spPr>
          <a:xfrm>
            <a:off x="0" y="0"/>
            <a:ext cx="9681494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79D9C8-F0AC-4035-AB5F-F1329A987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452" y="135240"/>
            <a:ext cx="8706892" cy="12841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The 19th Edition of the Annual Meeting of the European Network on Regional </a:t>
            </a:r>
            <a:r>
              <a:rPr lang="en-US" dirty="0" err="1"/>
              <a:t>Labour</a:t>
            </a:r>
            <a:r>
              <a:rPr lang="en-US" dirty="0"/>
              <a:t> Market Monitoring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33BF84-E170-4E24-BF7E-02468EB45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9393" y="1710564"/>
            <a:ext cx="868395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HD-ShadowLong.png">
            <a:extLst>
              <a:ext uri="{FF2B5EF4-FFF2-40B4-BE49-F238E27FC236}">
                <a16:creationId xmlns:a16="http://schemas.microsoft.com/office/drawing/2014/main" id="{21004AF7-CB4E-4558-B900-883138B3FCA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635637"/>
            <a:ext cx="9571443" cy="321164"/>
          </a:xfrm>
          <a:prstGeom prst="rect">
            <a:avLst/>
          </a:prstGeom>
        </p:spPr>
      </p:pic>
      <p:pic>
        <p:nvPicPr>
          <p:cNvPr id="10" name="Picture 9" descr="HD-ShadowShort.png">
            <a:extLst>
              <a:ext uri="{FF2B5EF4-FFF2-40B4-BE49-F238E27FC236}">
                <a16:creationId xmlns:a16="http://schemas.microsoft.com/office/drawing/2014/main" id="{B740A125-BA67-4F1B-B5CF-D59957EB00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651948"/>
            <a:ext cx="2400456" cy="216041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1E32BB2-CFEB-4A74-9C51-3821D4675383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2" name="Picture 2" descr="킎খh">
              <a:extLst>
                <a:ext uri="{FF2B5EF4-FFF2-40B4-BE49-F238E27FC236}">
                  <a16:creationId xmlns:a16="http://schemas.microsoft.com/office/drawing/2014/main" id="{BFBD542C-418F-44CE-A445-DAF775C326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feld 7">
              <a:extLst>
                <a:ext uri="{FF2B5EF4-FFF2-40B4-BE49-F238E27FC236}">
                  <a16:creationId xmlns:a16="http://schemas.microsoft.com/office/drawing/2014/main" id="{DA9DAAAA-8000-4E1E-B003-DAD34EEC2C47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6743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xeter.ac.uk/v8media/specificsites/regionalengagement/docs/2018_IIB_024_-_Data_Analyst_Skills_Escalator_A4_V7_(1).pd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EF0F8535-37F0-E165-AE18-FEFE6364C3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The Challenge of Social Care: the Devon Social Care Escalator in an International Context </a:t>
            </a:r>
            <a:endParaRPr lang="de-DE" dirty="0"/>
          </a:p>
        </p:txBody>
      </p:sp>
      <p:sp>
        <p:nvSpPr>
          <p:cNvPr id="37" name="Textplatzhalter 36">
            <a:extLst>
              <a:ext uri="{FF2B5EF4-FFF2-40B4-BE49-F238E27FC236}">
                <a16:creationId xmlns:a16="http://schemas.microsoft.com/office/drawing/2014/main" id="{2712324E-5CF5-4D81-8D58-24B3464B7A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United Kingdom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868DB4-4E87-6829-1940-7C0A647854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Ms Gabrielle Climie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92101BB-CF76-B001-F82B-D92EE58B2F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University of Exeter</a:t>
            </a:r>
          </a:p>
        </p:txBody>
      </p:sp>
    </p:spTree>
    <p:extLst>
      <p:ext uri="{BB962C8B-B14F-4D97-AF65-F5344CB8AC3E}">
        <p14:creationId xmlns:p14="http://schemas.microsoft.com/office/powerpoint/2010/main" val="3817231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8500" y="1764709"/>
            <a:ext cx="8935626" cy="5004460"/>
          </a:xfrm>
        </p:spPr>
        <p:txBody>
          <a:bodyPr/>
          <a:lstStyle/>
          <a:p>
            <a:r>
              <a:rPr lang="de-DE" i="1" dirty="0"/>
              <a:t>A Growing Need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The number of filled posts is decreasing despite an increase in demand.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Turnover is high – almost a third of the workforce leave their employer each year.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Pay is low and terms and conditions are poor.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Over half of staff outside regulated professions such as nursing have no relevant care qualifications.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The Devon Social Care Escalator - Findings</a:t>
            </a:r>
          </a:p>
        </p:txBody>
      </p:sp>
    </p:spTree>
    <p:extLst>
      <p:ext uri="{BB962C8B-B14F-4D97-AF65-F5344CB8AC3E}">
        <p14:creationId xmlns:p14="http://schemas.microsoft.com/office/powerpoint/2010/main" val="1729753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8500" y="1764709"/>
            <a:ext cx="8935626" cy="5004460"/>
          </a:xfrm>
        </p:spPr>
        <p:txBody>
          <a:bodyPr>
            <a:normAutofit fontScale="92500" lnSpcReduction="20000"/>
          </a:bodyPr>
          <a:lstStyle/>
          <a:p>
            <a:r>
              <a:rPr lang="de-DE" i="1" dirty="0"/>
              <a:t>Barriers to Skills Development</a:t>
            </a:r>
            <a:endParaRPr lang="de-DE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Funding is available for training, and available at all levels in Devon through further education colleges, and both higher education and private providers.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Reliance on online training leads to accessibility issues due to limited digital skills and computer access.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Staff shortages make it difficult to release staff for training.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The qualifications expected through the Quality Care Commission inspection process clashes with the poor financial rewards on offer.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Those with low qualifications find it hardest to access additional learning.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Transient workers are also less likely to access training, and often leave the sector.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The Devon Social Care Escalator - Findings</a:t>
            </a:r>
          </a:p>
        </p:txBody>
      </p:sp>
    </p:spTree>
    <p:extLst>
      <p:ext uri="{BB962C8B-B14F-4D97-AF65-F5344CB8AC3E}">
        <p14:creationId xmlns:p14="http://schemas.microsoft.com/office/powerpoint/2010/main" val="715202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8500" y="1764709"/>
            <a:ext cx="8935626" cy="5004460"/>
          </a:xfrm>
        </p:spPr>
        <p:txBody>
          <a:bodyPr>
            <a:normAutofit lnSpcReduction="10000"/>
          </a:bodyPr>
          <a:lstStyle/>
          <a:p>
            <a:r>
              <a:rPr lang="de-DE" i="1" dirty="0"/>
              <a:t>Recommendations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Low qualification levels, low pay and low retention are interconnected. Upskilling staff will drive professionalisation, enhance retention, and make the case for higher wages.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Social care is a skilled profession and should be recognised as such, rather than low professional esteem being used to justify the poor pay and qualifications.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Local authorities should work with registered managers to enable professionalisation through training.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Addressing barriers to training will help mitigate existing challenges across the sector.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dirty="0"/>
          </a:p>
          <a:p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The Devon Social Care Escalator - Findings</a:t>
            </a:r>
          </a:p>
        </p:txBody>
      </p:sp>
    </p:spTree>
    <p:extLst>
      <p:ext uri="{BB962C8B-B14F-4D97-AF65-F5344CB8AC3E}">
        <p14:creationId xmlns:p14="http://schemas.microsoft.com/office/powerpoint/2010/main" val="2454799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8500" y="1764709"/>
            <a:ext cx="8935626" cy="500446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Sometimes called the </a:t>
            </a:r>
            <a:r>
              <a:rPr lang="en-GB" dirty="0"/>
              <a:t>“overlooked orphan of the UK welfare state” (Humphries 2022: 220).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The Major Challenges</a:t>
            </a:r>
          </a:p>
          <a:p>
            <a:pPr marL="1143000" lvl="1" indent="-457200"/>
            <a:r>
              <a:rPr lang="en-GB" dirty="0"/>
              <a:t>Poor wages</a:t>
            </a:r>
          </a:p>
          <a:p>
            <a:pPr marL="1143000" lvl="1" indent="-457200"/>
            <a:r>
              <a:rPr lang="en-GB" dirty="0"/>
              <a:t>Poor qualifications</a:t>
            </a:r>
          </a:p>
          <a:p>
            <a:pPr marL="1143000" lvl="1" indent="-457200"/>
            <a:r>
              <a:rPr lang="en-GB" dirty="0"/>
              <a:t>Poor esteem</a:t>
            </a:r>
          </a:p>
          <a:p>
            <a:pPr marL="1143000" lvl="1" indent="-457200"/>
            <a:r>
              <a:rPr lang="en-GB" dirty="0"/>
              <a:t>Poor career progression</a:t>
            </a:r>
          </a:p>
          <a:p>
            <a:pPr marL="1143000" lvl="1" indent="-457200"/>
            <a:r>
              <a:rPr lang="en-GB" dirty="0"/>
              <a:t>Emotionally and physically demanding work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The State of Social Care in England</a:t>
            </a:r>
          </a:p>
        </p:txBody>
      </p:sp>
    </p:spTree>
    <p:extLst>
      <p:ext uri="{BB962C8B-B14F-4D97-AF65-F5344CB8AC3E}">
        <p14:creationId xmlns:p14="http://schemas.microsoft.com/office/powerpoint/2010/main" val="39543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8500" y="1764709"/>
            <a:ext cx="8935626" cy="5004460"/>
          </a:xfrm>
        </p:spPr>
        <p:txBody>
          <a:bodyPr>
            <a:normAutofit fontScale="925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The UK has a notably ageing population – percentage of people aged 65+ increased by 16.4% to 18.6% between 2011 and 2021 (ONS 2023).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UK birth rates have been decreasing since 2010, resulting in fewer young workers to fill this demand (in conjunction with demand across all other sectors) (ONS 2024).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Ill-health is an increasing part of economic inactivity for all age groups (ONS 2024) -  some of these people will need formal or informal care. The largest group of these people are aged 50-64, the oldest section of the current workforce.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Older people may need increasingly complex support as they age.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Increasing Social Care Demand</a:t>
            </a:r>
          </a:p>
        </p:txBody>
      </p:sp>
    </p:spTree>
    <p:extLst>
      <p:ext uri="{BB962C8B-B14F-4D97-AF65-F5344CB8AC3E}">
        <p14:creationId xmlns:p14="http://schemas.microsoft.com/office/powerpoint/2010/main" val="148688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8500" y="1764709"/>
            <a:ext cx="8935626" cy="500446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The South West region of the United Kingdom has an older population and this average age is increasing faster than the national average.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The South West struggles to retain young people, in part due to inflated house prices compared to local wages (Devon Housing Commission 2024).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The average wage in the South West is lower than the national average – this is affected by notably higher wages in London.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050" y="88831"/>
            <a:ext cx="9247705" cy="1373070"/>
          </a:xfrm>
        </p:spPr>
        <p:txBody>
          <a:bodyPr/>
          <a:lstStyle/>
          <a:p>
            <a:r>
              <a:rPr lang="de-DE" dirty="0"/>
              <a:t>Regional Differences – The South West</a:t>
            </a:r>
          </a:p>
        </p:txBody>
      </p:sp>
    </p:spTree>
    <p:extLst>
      <p:ext uri="{BB962C8B-B14F-4D97-AF65-F5344CB8AC3E}">
        <p14:creationId xmlns:p14="http://schemas.microsoft.com/office/powerpoint/2010/main" val="318339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Social Care Needs in Devon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C3CEDAE-9B65-774E-40B8-F9D51E7CB44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954746307"/>
              </p:ext>
            </p:extLst>
          </p:nvPr>
        </p:nvGraphicFramePr>
        <p:xfrm>
          <a:off x="109538" y="1755775"/>
          <a:ext cx="8936037" cy="500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26191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8500" y="1764709"/>
            <a:ext cx="8935626" cy="5004460"/>
          </a:xfrm>
        </p:spPr>
        <p:txBody>
          <a:bodyPr>
            <a:normAutofit fontScale="92500" lnSpcReduction="10000"/>
          </a:bodyPr>
          <a:lstStyle/>
          <a:p>
            <a:r>
              <a:rPr lang="de-DE" dirty="0"/>
              <a:t>The UK is not the only place to struggle with social care.</a:t>
            </a:r>
          </a:p>
          <a:p>
            <a:r>
              <a:rPr lang="de-DE" dirty="0"/>
              <a:t>Provision of social care is a challenge across Europe, with the current ratio of caregivers to elderly patients expected to need a 20 to 50 percent increase in the number </a:t>
            </a:r>
            <a:r>
              <a:rPr lang="de-DE"/>
              <a:t>of caregivers and Germany alone needing more than 120,000 professionals to meet demand. (Harris 2022: 38). </a:t>
            </a:r>
            <a:endParaRPr lang="de-DE" dirty="0"/>
          </a:p>
          <a:p>
            <a:r>
              <a:rPr lang="de-DE" dirty="0"/>
              <a:t>Other countries facing challenges around supply and demand in this sector in the face of ageing populations include: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Australia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Canada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Japan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The USA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dirty="0"/>
          </a:p>
          <a:p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The International Context</a:t>
            </a:r>
          </a:p>
        </p:txBody>
      </p:sp>
    </p:spTree>
    <p:extLst>
      <p:ext uri="{BB962C8B-B14F-4D97-AF65-F5344CB8AC3E}">
        <p14:creationId xmlns:p14="http://schemas.microsoft.com/office/powerpoint/2010/main" val="25889009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8500" y="1764709"/>
            <a:ext cx="8935626" cy="500446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Poor Wages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Low Qualifications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Limited Career Progression Opportunities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Racialised and Gendered Pressures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Immigration Policy limitations, especially with wage requirements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Limited Public Welfare Spending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dirty="0"/>
              <a:t>Poor Working Conditions, including modern slavery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Key Areas of Concern</a:t>
            </a:r>
          </a:p>
        </p:txBody>
      </p:sp>
    </p:spTree>
    <p:extLst>
      <p:ext uri="{BB962C8B-B14F-4D97-AF65-F5344CB8AC3E}">
        <p14:creationId xmlns:p14="http://schemas.microsoft.com/office/powerpoint/2010/main" val="2628487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8500" y="1764709"/>
            <a:ext cx="8935626" cy="5004460"/>
          </a:xfrm>
        </p:spPr>
        <p:txBody>
          <a:bodyPr>
            <a:normAutofit/>
          </a:bodyPr>
          <a:lstStyle/>
          <a:p>
            <a:r>
              <a:rPr lang="en-GB" dirty="0"/>
              <a:t>This research projects uses the escalator model and sets out where current provision for skills training in social care is, recommendations for tackling skills gaps, and identifying problems.</a:t>
            </a:r>
          </a:p>
          <a:p>
            <a:r>
              <a:rPr lang="en-GB" dirty="0"/>
              <a:t>The University of Exeter has also developed a skills escalator for </a:t>
            </a:r>
            <a:r>
              <a:rPr lang="en-GB" dirty="0">
                <a:hlinkClick r:id="rId3"/>
              </a:rPr>
              <a:t>data analytics</a:t>
            </a:r>
            <a:r>
              <a:rPr lang="en-GB" dirty="0"/>
              <a:t>. This approach can be expanded to other areas of interest such as digital, engineering, and energy, and to other labour markets.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The Devon Social Care Escalator</a:t>
            </a:r>
          </a:p>
        </p:txBody>
      </p:sp>
    </p:spTree>
    <p:extLst>
      <p:ext uri="{BB962C8B-B14F-4D97-AF65-F5344CB8AC3E}">
        <p14:creationId xmlns:p14="http://schemas.microsoft.com/office/powerpoint/2010/main" val="111072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7364135-5D17-9618-0E7D-15BA95188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8500" y="1764709"/>
            <a:ext cx="8935626" cy="5004460"/>
          </a:xfrm>
        </p:spPr>
        <p:txBody>
          <a:bodyPr>
            <a:normAutofit fontScale="92500" lnSpcReduction="10000"/>
          </a:bodyPr>
          <a:lstStyle/>
          <a:p>
            <a:r>
              <a:rPr lang="de-DE" dirty="0"/>
              <a:t>Designing the Social Care Escalator included the following steps: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Mapping career progression in social care with associated education/training needs;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Mapping the training provision of local colleges and private training providers;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A review of the academic and other literature;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Qualitative engagement with the sector at both a stakeholder and frontline level;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We explored both the availability of training within the local area and attitudes and barriers to skills development and training through desk research, stakeholder engagement and qualitative research with Registered Managers.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The Devon Social Care Escalator</a:t>
            </a:r>
          </a:p>
        </p:txBody>
      </p:sp>
    </p:spTree>
    <p:extLst>
      <p:ext uri="{BB962C8B-B14F-4D97-AF65-F5344CB8AC3E}">
        <p14:creationId xmlns:p14="http://schemas.microsoft.com/office/powerpoint/2010/main" val="271397445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A786F4D3521C947A13764588761BDFD" ma:contentTypeVersion="13" ma:contentTypeDescription="Ein neues Dokument erstellen." ma:contentTypeScope="" ma:versionID="19c55e26425c36d25f2885635c132951">
  <xsd:schema xmlns:xsd="http://www.w3.org/2001/XMLSchema" xmlns:xs="http://www.w3.org/2001/XMLSchema" xmlns:p="http://schemas.microsoft.com/office/2006/metadata/properties" xmlns:ns2="62366948-6865-4f5e-9e13-175c864d6460" xmlns:ns3="b60ce84f-f280-4667-9800-e3f576e2a563" targetNamespace="http://schemas.microsoft.com/office/2006/metadata/properties" ma:root="true" ma:fieldsID="ff6bc6a7c77e7a478956928e1d70d72d" ns2:_="" ns3:_="">
    <xsd:import namespace="62366948-6865-4f5e-9e13-175c864d6460"/>
    <xsd:import namespace="b60ce84f-f280-4667-9800-e3f576e2a5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366948-6865-4f5e-9e13-175c864d64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85d66e8a-b612-4457-adbc-74bf8204e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0ce84f-f280-4667-9800-e3f576e2a56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c56780-86c1-413c-9fe6-1747b3b964a4}" ma:internalName="TaxCatchAll" ma:showField="CatchAllData" ma:web="b60ce84f-f280-4667-9800-e3f576e2a5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0ce84f-f280-4667-9800-e3f576e2a563" xsi:nil="true"/>
    <lcf76f155ced4ddcb4097134ff3c332f xmlns="62366948-6865-4f5e-9e13-175c864d646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2D1822C-BD73-4086-B6F1-801F42C942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366948-6865-4f5e-9e13-175c864d6460"/>
    <ds:schemaRef ds:uri="b60ce84f-f280-4667-9800-e3f576e2a5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1D17F8E-3CB6-4F1A-AB1C-C0FA346E23D7}">
  <ds:schemaRefs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purl.org/dc/terms/"/>
    <ds:schemaRef ds:uri="b60ce84f-f280-4667-9800-e3f576e2a563"/>
    <ds:schemaRef ds:uri="62366948-6865-4f5e-9e13-175c864d6460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04DF3C6-2793-4481-929B-A0395C7E912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2255</TotalTime>
  <Words>929</Words>
  <Application>Microsoft Office PowerPoint</Application>
  <PresentationFormat>Widescreen</PresentationFormat>
  <Paragraphs>79</Paragraphs>
  <Slides>12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Aptos</vt:lpstr>
      <vt:lpstr>Arial</vt:lpstr>
      <vt:lpstr>Calibri</vt:lpstr>
      <vt:lpstr>Custom Design</vt:lpstr>
      <vt:lpstr>PowerPoint Presentation</vt:lpstr>
      <vt:lpstr>The State of Social Care in England</vt:lpstr>
      <vt:lpstr>Increasing Social Care Demand</vt:lpstr>
      <vt:lpstr>Regional Differences – The South West</vt:lpstr>
      <vt:lpstr>Social Care Needs in Devon</vt:lpstr>
      <vt:lpstr>The International Context</vt:lpstr>
      <vt:lpstr>Key Areas of Concern</vt:lpstr>
      <vt:lpstr>The Devon Social Care Escalator</vt:lpstr>
      <vt:lpstr>The Devon Social Care Escalator</vt:lpstr>
      <vt:lpstr>The Devon Social Care Escalator - Findings</vt:lpstr>
      <vt:lpstr>The Devon Social Care Escalator - Findings</vt:lpstr>
      <vt:lpstr>The Devon Social Care Escalator - Findings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Ciprian Panzaru</dc:creator>
  <cp:lastModifiedBy>Climie, Gabrielle</cp:lastModifiedBy>
  <cp:revision>86</cp:revision>
  <cp:lastPrinted>2022-08-18T12:34:37Z</cp:lastPrinted>
  <dcterms:created xsi:type="dcterms:W3CDTF">2021-07-14T07:03:25Z</dcterms:created>
  <dcterms:modified xsi:type="dcterms:W3CDTF">2024-08-23T13:59:45Z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0x0101005A786F4D3521C947A13764588761BDFD</vt:lpwstr>
  </property>
  <property fmtid="{D5CDD505-2E9C-101B-9397-08002B2CF9AE}" pid="3" name="MediaServiceImageTags">
    <vt:lpwstr/>
  </property>
</Properties>
</file>